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962" r:id="rId1"/>
  </p:sldMasterIdLst>
  <p:notesMasterIdLst>
    <p:notesMasterId r:id="rId21"/>
  </p:notesMasterIdLst>
  <p:handoutMasterIdLst>
    <p:handoutMasterId r:id="rId22"/>
  </p:handoutMasterIdLst>
  <p:sldIdLst>
    <p:sldId id="399" r:id="rId2"/>
    <p:sldId id="256" r:id="rId3"/>
    <p:sldId id="2147483524" r:id="rId4"/>
    <p:sldId id="257" r:id="rId5"/>
    <p:sldId id="586" r:id="rId6"/>
    <p:sldId id="642" r:id="rId7"/>
    <p:sldId id="262" r:id="rId8"/>
    <p:sldId id="2147483644" r:id="rId9"/>
    <p:sldId id="528" r:id="rId10"/>
    <p:sldId id="2147483645" r:id="rId11"/>
    <p:sldId id="532" r:id="rId12"/>
    <p:sldId id="531" r:id="rId13"/>
    <p:sldId id="421" r:id="rId14"/>
    <p:sldId id="439" r:id="rId15"/>
    <p:sldId id="2147469374" r:id="rId16"/>
    <p:sldId id="2147469375" r:id="rId17"/>
    <p:sldId id="2147469392" r:id="rId18"/>
    <p:sldId id="2147469377" r:id="rId19"/>
    <p:sldId id="438" r:id="rId20"/>
  </p:sldIdLst>
  <p:sldSz cx="24387175" cy="13716000"/>
  <p:notesSz cx="6858000" cy="9144000"/>
  <p:embeddedFontLst>
    <p:embeddedFont>
      <p:font typeface="IBM Plex Sans Light" panose="020B0403050203000203" pitchFamily="34" charset="0"/>
      <p:regular r:id="rId23"/>
      <p:italic r:id="rId24"/>
    </p:embeddedFont>
  </p:embeddedFontLst>
  <p:defaultTex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240C83-B322-10D6-062F-819233246F17}" name="Diana Stanciulescu" initials="DS" userId="S::diana.stanciulescu@ro.ibm.com::8457c4d8-b183-4fb8-9506-2337bdfae6b8" providerId="AD"/>
  <p188:author id="{7DD9568F-E687-1AA2-FFB7-2E42776AF633}" name="Ahsan Umar" initials="AU" userId="S::ahsanumar@ibm.com::19806d13-5b8c-4550-8181-a456f81ed694" providerId="AD"/>
  <p188:author id="{471F5894-9527-7E5F-AE6F-3881B44FA2B8}" name="Gabriel Barbu" initials="" userId="S::gabriel.barbu@ibm.com::3d0c1c4c-23d9-4258-9226-f99453c12930" providerId="AD"/>
  <p188:author id="{622A60D2-911B-A7C3-618D-79EA1813BD23}" name="Aparna Srivastava" initials="AS" userId="S::Aparna.Srivastava1@ibm.com::ede0d45c-5321-4676-8dce-9d491934fd4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6"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6" autoAdjust="0"/>
    <p:restoredTop sz="96244" autoAdjust="0"/>
  </p:normalViewPr>
  <p:slideViewPr>
    <p:cSldViewPr snapToGrid="0" snapToObjects="1">
      <p:cViewPr varScale="1">
        <p:scale>
          <a:sx n="53" d="100"/>
          <a:sy n="53" d="100"/>
        </p:scale>
        <p:origin x="112" y="173"/>
      </p:cViewPr>
      <p:guideLst/>
    </p:cSldViewPr>
  </p:slideViewPr>
  <p:outlineViewPr>
    <p:cViewPr>
      <p:scale>
        <a:sx n="33" d="100"/>
        <a:sy n="33" d="100"/>
      </p:scale>
      <p:origin x="0" y="-11845"/>
    </p:cViewPr>
  </p:outlineViewPr>
  <p:notesTextViewPr>
    <p:cViewPr>
      <p:scale>
        <a:sx n="1" d="1"/>
        <a:sy n="1" d="1"/>
      </p:scale>
      <p:origin x="0" y="0"/>
    </p:cViewPr>
  </p:notesTextViewPr>
  <p:sorterViewPr>
    <p:cViewPr>
      <p:scale>
        <a:sx n="66" d="100"/>
        <a:sy n="66" d="100"/>
      </p:scale>
      <p:origin x="0" y="-2192"/>
    </p:cViewPr>
  </p:sorterViewPr>
  <p:notesViewPr>
    <p:cSldViewPr snapToGrid="0" snapToObjects="1">
      <p:cViewPr varScale="1">
        <p:scale>
          <a:sx n="84" d="100"/>
          <a:sy n="84" d="100"/>
        </p:scale>
        <p:origin x="3259" y="45"/>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viewProps" Target="viewProps.xml"/><Relationship Id="rId30"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Light" panose="020B0503050203000203" pitchFamily="34" charset="0"/>
                <a:ea typeface="IBM Plex Sans Light" charset="0"/>
                <a:cs typeface="IBM Plex Sans Light" charset="0"/>
              </a:rPr>
              <a:pPr algn="l"/>
              <a:t>‹#›</a:t>
            </a:fld>
            <a:endParaRPr lang="en-US" sz="600" dirty="0">
              <a:solidFill>
                <a:schemeClr val="bg1"/>
              </a:solidFill>
              <a:latin typeface="IBM Plex Sans Light" panose="020B0503050203000203" pitchFamily="34" charset="0"/>
              <a:ea typeface="IBM Plex Sans Light" charset="0"/>
              <a:cs typeface="IBM Plex Sans Light" charset="0"/>
            </a:endParaRP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06710" y="228600"/>
            <a:ext cx="6419088" cy="3612324"/>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06710" y="4087090"/>
            <a:ext cx="6419088" cy="4320309"/>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6"/>
          <p:cNvSpPr>
            <a:spLocks noGrp="1"/>
          </p:cNvSpPr>
          <p:nvPr>
            <p:ph type="sldNum" sz="quarter" idx="5"/>
          </p:nvPr>
        </p:nvSpPr>
        <p:spPr>
          <a:xfrm>
            <a:off x="6300216" y="8705088"/>
            <a:ext cx="338328" cy="228600"/>
          </a:xfrm>
          <a:prstGeom prst="rect">
            <a:avLst/>
          </a:prstGeom>
        </p:spPr>
        <p:txBody>
          <a:bodyPr vert="horz" lIns="0" tIns="0" rIns="0" bIns="0" rtlCol="0" anchor="b"/>
          <a:lstStyle>
            <a:lvl1pPr algn="r">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219456" y="8705088"/>
            <a:ext cx="3657600" cy="228600"/>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r>
              <a:rPr lang="en-US" dirty="0"/>
              <a:t>Footer</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ftr="0" dt="0"/>
  <p:notesStyle>
    <a:lvl1pPr marL="0" algn="l" defTabSz="2438522" rtl="0" eaLnBrk="1" latinLnBrk="0" hangingPunct="1">
      <a:lnSpc>
        <a:spcPct val="110000"/>
      </a:lnSpc>
      <a:spcBef>
        <a:spcPts val="0"/>
      </a:spcBef>
      <a:defRPr sz="1200" b="0" i="0" kern="1200">
        <a:solidFill>
          <a:schemeClr val="bg1"/>
        </a:solidFill>
        <a:latin typeface="IBM Plex Sans Light" panose="020B0503050203000203" pitchFamily="34" charset="0"/>
        <a:ea typeface="IBM Plex Sans Light"/>
        <a:cs typeface="IBM Plex Sans Light"/>
      </a:defRPr>
    </a:lvl1pPr>
    <a:lvl2pPr marL="465690" indent="-452991" algn="l" defTabSz="2438522" rtl="0" eaLnBrk="1" latinLnBrk="0" hangingPunct="1">
      <a:lnSpc>
        <a:spcPct val="110000"/>
      </a:lnSpc>
      <a:spcBef>
        <a:spcPts val="0"/>
      </a:spcBef>
      <a:buFont typeface="IBM Plex Sans Light"/>
      <a:buChar char="–"/>
      <a:tabLst/>
      <a:defRPr sz="1200" b="0" i="0" kern="1200">
        <a:solidFill>
          <a:schemeClr val="bg1"/>
        </a:solidFill>
        <a:latin typeface="IBM Plex Sans Light" panose="020B0503050203000203" pitchFamily="34" charset="0"/>
        <a:ea typeface="IBM Plex Sans Light"/>
        <a:cs typeface="IBM Plex Sans Light"/>
      </a:defRPr>
    </a:lvl2pPr>
    <a:lvl3pPr marL="926638" indent="-463319" algn="l" defTabSz="2438522" rtl="0" eaLnBrk="1" latinLnBrk="0" hangingPunct="1">
      <a:lnSpc>
        <a:spcPct val="110000"/>
      </a:lnSpc>
      <a:spcBef>
        <a:spcPts val="0"/>
      </a:spcBef>
      <a:buFont typeface="IBM Plex Sans Light" panose="020B0604020202020204" pitchFamily="34" charset="0"/>
      <a:buChar char="•"/>
      <a:tabLst/>
      <a:defRPr sz="1200" b="0" i="0" kern="1200">
        <a:solidFill>
          <a:schemeClr val="bg1"/>
        </a:solidFill>
        <a:latin typeface="IBM Plex Sans Light" panose="020B0503050203000203" pitchFamily="34" charset="0"/>
        <a:ea typeface="IBM Plex Sans Light"/>
        <a:cs typeface="IBM Plex Sans Light"/>
      </a:defRPr>
    </a:lvl3pPr>
    <a:lvl4pPr marL="1682580" indent="-463319" algn="l" defTabSz="2438522" rtl="0" eaLnBrk="1" latinLnBrk="0" hangingPunct="1">
      <a:lnSpc>
        <a:spcPct val="110000"/>
      </a:lnSpc>
      <a:spcBef>
        <a:spcPts val="0"/>
      </a:spcBef>
      <a:buFont typeface="IBM Plex Sans Light"/>
      <a:buChar char="–"/>
      <a:tabLst/>
      <a:defRPr sz="1200" b="0" i="0" kern="1200">
        <a:solidFill>
          <a:schemeClr val="bg1"/>
        </a:solidFill>
        <a:latin typeface="IBM Plex Sans Light" panose="020B0503050203000203" pitchFamily="34" charset="0"/>
        <a:ea typeface="IBM Plex Sans Light"/>
        <a:cs typeface="IBM Plex Sans Light"/>
      </a:defRPr>
    </a:lvl4pPr>
    <a:lvl5pPr marL="465690" marR="0" indent="-452991" algn="l" defTabSz="2438522" rtl="0" eaLnBrk="1" fontAlgn="base" latinLnBrk="0" hangingPunct="1">
      <a:lnSpc>
        <a:spcPct val="100000"/>
      </a:lnSpc>
      <a:spcBef>
        <a:spcPts val="1600"/>
      </a:spcBef>
      <a:spcAft>
        <a:spcPct val="0"/>
      </a:spcAft>
      <a:buClr>
        <a:srgbClr val="000000"/>
      </a:buClr>
      <a:buSzTx/>
      <a:buFont typeface="IBM Plex Sans Light" charset="-120"/>
      <a:buChar char="»"/>
      <a:tabLst/>
      <a:defRPr sz="2000" b="0" i="0" kern="1200">
        <a:solidFill>
          <a:schemeClr val="bg1"/>
        </a:solidFill>
        <a:latin typeface="IBM Plex Sans Light" panose="020B0503050203000203" pitchFamily="34" charset="0"/>
        <a:ea typeface="IBM Plex Sans Light"/>
        <a:cs typeface="IBM Plex Sans Light"/>
      </a:defRPr>
    </a:lvl5pPr>
    <a:lvl6pPr marL="6096305" algn="l" defTabSz="2438522" rtl="0" eaLnBrk="1" latinLnBrk="0" hangingPunct="1">
      <a:defRPr sz="3200" kern="1200">
        <a:solidFill>
          <a:schemeClr val="tx1"/>
        </a:solidFill>
        <a:latin typeface="IBM Plex Sans Light"/>
        <a:ea typeface="IBM Plex Sans Light"/>
        <a:cs typeface="IBM Plex Sans Light"/>
      </a:defRPr>
    </a:lvl6pPr>
    <a:lvl7pPr marL="7315566" algn="l" defTabSz="2438522" rtl="0" eaLnBrk="1" latinLnBrk="0" hangingPunct="1">
      <a:defRPr sz="3200" kern="1200">
        <a:solidFill>
          <a:schemeClr val="tx1"/>
        </a:solidFill>
        <a:latin typeface="IBM Plex Sans Light"/>
        <a:ea typeface="IBM Plex Sans Light"/>
        <a:cs typeface="IBM Plex Sans Light"/>
      </a:defRPr>
    </a:lvl7pPr>
    <a:lvl8pPr marL="8534827" algn="l" defTabSz="2438522" rtl="0" eaLnBrk="1" latinLnBrk="0" hangingPunct="1">
      <a:defRPr sz="3200" kern="1200">
        <a:solidFill>
          <a:schemeClr val="tx1"/>
        </a:solidFill>
        <a:latin typeface="IBM Plex Sans Light"/>
        <a:ea typeface="IBM Plex Sans Light"/>
        <a:cs typeface="IBM Plex Sans Light"/>
      </a:defRPr>
    </a:lvl8pPr>
    <a:lvl9pPr marL="9754088" algn="l" defTabSz="2438522" rtl="0" eaLnBrk="1" latinLnBrk="0" hangingPunct="1">
      <a:defRPr sz="3200" kern="1200">
        <a:solidFill>
          <a:schemeClr val="tx1"/>
        </a:solidFill>
        <a:latin typeface="IBM Plex Sans Light"/>
        <a:ea typeface="IBM Plex Sans Light"/>
        <a:cs typeface="IBM Plex Sans Light"/>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blog.siemens.com/2023/04/the-true-cost-of-downtime/"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www.verdantix.com/report/global-corporate-survey-2023-esg-sustainability-budgets-priorities-and-tech-preferences" TargetMode="External"/><Relationship Id="rId5" Type="http://schemas.openxmlformats.org/officeDocument/2006/relationships/hyperlink" Target="https://servicecouncil.com/reports/report-2024-service-leaders-agenda-summary-findings/" TargetMode="External"/><Relationship Id="rId4" Type="http://schemas.openxmlformats.org/officeDocument/2006/relationships/hyperlink" Target="https://www.idc.com/getdoc.jsp?containerId=IDC_P44535"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ibm.com/downloads/documents/us-en/10a99803aaafd723"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4788" y="230188"/>
            <a:ext cx="6419850" cy="3611562"/>
          </a:xfrm>
        </p:spPr>
        <p:txBody>
          <a:bodyPr/>
          <a:lstStyle/>
          <a:p>
            <a:endParaRPr dirty="0"/>
          </a:p>
        </p:txBody>
      </p:sp>
      <p:sp>
        <p:nvSpPr>
          <p:cNvPr id="3" name="Notes Placeholder 2"/>
          <p:cNvSpPr>
            <a:spLocks noGrp="1"/>
          </p:cNvSpPr>
          <p:nvPr>
            <p:ph type="body" idx="1"/>
          </p:nvPr>
        </p:nvSpPr>
        <p:spPr>
          <a:xfrm>
            <a:off x="205199" y="4086000"/>
            <a:ext cx="6418799" cy="4320000"/>
          </a:xfrm>
        </p:spPr>
        <p:txBody>
          <a:bodyPr/>
          <a:lstStyle/>
          <a:p>
            <a:r>
              <a:rPr lang="en-US" sz="1200" dirty="0">
                <a:solidFill>
                  <a:srgbClr val="000000"/>
                </a:solidFill>
                <a:latin typeface="IBM Plex Sans Light"/>
              </a:rPr>
              <a:t>Welcome</a:t>
            </a:r>
            <a:r>
              <a:rPr lang="en-US" sz="1200" b="1" dirty="0">
                <a:solidFill>
                  <a:srgbClr val="000000"/>
                </a:solidFill>
                <a:latin typeface="IBM Plex Sans Light"/>
              </a:rPr>
              <a:t> </a:t>
            </a:r>
            <a:r>
              <a:rPr lang="en-US" sz="1200" b="0" dirty="0">
                <a:solidFill>
                  <a:srgbClr val="000000"/>
                </a:solidFill>
                <a:latin typeface="IBM Plex Sans Light"/>
              </a:rPr>
              <a:t>to the Maximo Application Suite (MAS) client presentation. </a:t>
            </a:r>
          </a:p>
          <a:p>
            <a:endParaRPr lang="en-US" dirty="0">
              <a:solidFill>
                <a:srgbClr val="000000"/>
              </a:solidFill>
              <a:latin typeface="IBM Plex Sans Light"/>
            </a:endParaRPr>
          </a:p>
          <a:p>
            <a:r>
              <a:rPr lang="en-US" sz="1200" b="0" dirty="0">
                <a:solidFill>
                  <a:srgbClr val="000000"/>
                </a:solidFill>
                <a:latin typeface="IBM Plex Sans Light"/>
              </a:rPr>
              <a:t>In this presentation, sellers learn about the challenges and market shifts affecting asset-intensive industries, IBM asset lifecycle management (ALM) strategy, and the various components of the Maximo Application Suite (MAS). The presentation also covers case studies that demonstrate the value of MAS. In addition to this client presentation, sellers can access the MAS level 1 seller </a:t>
            </a:r>
            <a:r>
              <a:rPr lang="en-US" dirty="0">
                <a:solidFill>
                  <a:srgbClr val="000000"/>
                </a:solidFill>
                <a:latin typeface="IBM Plex Sans Light"/>
              </a:rPr>
              <a:t>e</a:t>
            </a:r>
            <a:r>
              <a:rPr lang="en-US" sz="1200" b="0" dirty="0">
                <a:solidFill>
                  <a:srgbClr val="000000"/>
                </a:solidFill>
                <a:latin typeface="IBM Plex Sans Light"/>
              </a:rPr>
              <a:t>nablement </a:t>
            </a:r>
            <a:r>
              <a:rPr lang="en-US" dirty="0">
                <a:solidFill>
                  <a:srgbClr val="000000"/>
                </a:solidFill>
                <a:latin typeface="IBM Plex Sans Light"/>
              </a:rPr>
              <a:t>p</a:t>
            </a:r>
            <a:r>
              <a:rPr lang="en-US" sz="1200" b="0" dirty="0">
                <a:solidFill>
                  <a:srgbClr val="000000"/>
                </a:solidFill>
                <a:latin typeface="IBM Plex Sans Light"/>
              </a:rPr>
              <a:t>resentation at the following link: https://ibm.seismic.com/Link/Content/DC2CQHfJ46JRpGfCTf972JjMjH8G</a:t>
            </a:r>
          </a:p>
          <a:p>
            <a:endParaRPr lang="en-US" sz="1000" dirty="0">
              <a:latin typeface="IBM Plex Sans Light"/>
            </a:endParaRPr>
          </a:p>
        </p:txBody>
      </p:sp>
      <p:sp>
        <p:nvSpPr>
          <p:cNvPr id="4" name="Slide Number Placeholder 3">
            <a:extLst>
              <a:ext uri="{FF2B5EF4-FFF2-40B4-BE49-F238E27FC236}">
                <a16:creationId xmlns:a16="http://schemas.microsoft.com/office/drawing/2014/main" id="{195270F0-E7BF-43FE-35A4-1EE8DCA34A86}"/>
              </a:ext>
            </a:extLst>
          </p:cNvPr>
          <p:cNvSpPr>
            <a:spLocks noGrp="1"/>
          </p:cNvSpPr>
          <p:nvPr>
            <p:ph type="sldNum" sz="quarter" idx="5"/>
          </p:nvPr>
        </p:nvSpPr>
        <p:spPr/>
        <p:txBody>
          <a:bodyPr/>
          <a:lstStyle/>
          <a:p>
            <a:fld id="{6E2E38B8-B0B4-AD41-AC6E-B781F46A9FD3}" type="slidenum">
              <a:rPr lang="en-US" smtClean="0"/>
              <a:pPr/>
              <a:t>1</a:t>
            </a:fld>
            <a:endParaRPr lang="en-US" dirty="0"/>
          </a:p>
        </p:txBody>
      </p:sp>
    </p:spTree>
    <p:extLst>
      <p:ext uri="{BB962C8B-B14F-4D97-AF65-F5344CB8AC3E}">
        <p14:creationId xmlns:p14="http://schemas.microsoft.com/office/powerpoint/2010/main" val="1421547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4788" y="230188"/>
            <a:ext cx="6419850" cy="3611562"/>
          </a:xfrm>
        </p:spPr>
        <p:txBody>
          <a:bodyPr/>
          <a:lstStyle/>
          <a:p>
            <a:endParaRPr dirty="0"/>
          </a:p>
        </p:txBody>
      </p:sp>
      <p:sp>
        <p:nvSpPr>
          <p:cNvPr id="3" name="Notes Placeholder 2"/>
          <p:cNvSpPr>
            <a:spLocks noGrp="1"/>
          </p:cNvSpPr>
          <p:nvPr>
            <p:ph type="body" idx="1"/>
          </p:nvPr>
        </p:nvSpPr>
        <p:spPr>
          <a:xfrm>
            <a:off x="205199" y="4086000"/>
            <a:ext cx="6418799" cy="4320000"/>
          </a:xfrm>
        </p:spPr>
        <p:txBody>
          <a:bodyPr/>
          <a:lstStyle/>
          <a:p>
            <a:r>
              <a:rPr lang="en-US" dirty="0">
                <a:solidFill>
                  <a:srgbClr val="000000"/>
                </a:solidFill>
                <a:latin typeface="IBM Plex Sans Light"/>
              </a:rPr>
              <a:t>This slide highlights key industries and asset classes that are supported by Maximo Application Suite (MAS). While the slide presents several asset classes and capabilities, MAS extends its functions to many others, making it a flexible solution across industries.</a:t>
            </a:r>
          </a:p>
          <a:p>
            <a:endParaRPr lang="en-US" dirty="0">
              <a:solidFill>
                <a:srgbClr val="000000"/>
              </a:solidFill>
              <a:latin typeface="IBM Plex Sans Light"/>
            </a:endParaRPr>
          </a:p>
          <a:p>
            <a:r>
              <a:rPr lang="en-US" dirty="0">
                <a:solidFill>
                  <a:srgbClr val="000000"/>
                </a:solidFill>
                <a:latin typeface="IBM Plex Sans Light"/>
              </a:rPr>
              <a:t>The largest segments of MAS users include: </a:t>
            </a:r>
          </a:p>
          <a:p>
            <a:endParaRPr lang="en-US" dirty="0">
              <a:solidFill>
                <a:srgbClr val="000000"/>
              </a:solidFill>
              <a:latin typeface="IBM Plex Sans Light"/>
            </a:endParaRPr>
          </a:p>
          <a:p>
            <a:pPr marL="171450" indent="-171450">
              <a:buFont typeface="IBM Plex Sans Light" panose="020B0604020202020204" pitchFamily="34" charset="0"/>
              <a:buChar char="•"/>
            </a:pPr>
            <a:r>
              <a:rPr lang="en-US" b="1" dirty="0">
                <a:solidFill>
                  <a:srgbClr val="000000"/>
                </a:solidFill>
                <a:latin typeface="IBM Plex Sans Light"/>
              </a:rPr>
              <a:t>Energy and utilities: </a:t>
            </a:r>
            <a:r>
              <a:rPr lang="en-US" dirty="0">
                <a:solidFill>
                  <a:srgbClr val="000000"/>
                </a:solidFill>
                <a:latin typeface="IBM Plex Sans Light"/>
              </a:rPr>
              <a:t>Covering sectors such as water and wastewater management, transmission and distribution, and nuclear energy.</a:t>
            </a:r>
          </a:p>
          <a:p>
            <a:pPr marL="171450" indent="-171450">
              <a:buFont typeface="IBM Plex Sans Light" panose="020B0604020202020204" pitchFamily="34" charset="0"/>
              <a:buChar char="•"/>
            </a:pPr>
            <a:endParaRPr lang="en-US" dirty="0">
              <a:solidFill>
                <a:srgbClr val="000000"/>
              </a:solidFill>
              <a:latin typeface="IBM Plex Sans Light"/>
            </a:endParaRPr>
          </a:p>
          <a:p>
            <a:pPr marL="171450" indent="-171450">
              <a:buFont typeface="IBM Plex Sans Light" panose="020B0604020202020204" pitchFamily="34" charset="0"/>
              <a:buChar char="•"/>
            </a:pPr>
            <a:r>
              <a:rPr lang="en-US" b="1" dirty="0">
                <a:solidFill>
                  <a:srgbClr val="000000"/>
                </a:solidFill>
                <a:latin typeface="IBM Plex Sans Light"/>
              </a:rPr>
              <a:t>Travel and transportation:</a:t>
            </a:r>
            <a:r>
              <a:rPr lang="en-US" dirty="0">
                <a:solidFill>
                  <a:srgbClr val="000000"/>
                </a:solidFill>
                <a:latin typeface="IBM Plex Sans Light"/>
              </a:rPr>
              <a:t> Supporting a wide range of fleets, including ferries, trucks, trains, and airplanes.</a:t>
            </a:r>
          </a:p>
          <a:p>
            <a:pPr marL="171450" indent="-171450">
              <a:buFont typeface="IBM Plex Sans Light" panose="020B0604020202020204" pitchFamily="34" charset="0"/>
              <a:buChar char="•"/>
            </a:pPr>
            <a:endParaRPr lang="en-US" dirty="0">
              <a:solidFill>
                <a:srgbClr val="000000"/>
              </a:solidFill>
              <a:latin typeface="IBM Plex Sans Light"/>
            </a:endParaRPr>
          </a:p>
          <a:p>
            <a:pPr marL="171450" indent="-171450">
              <a:buFont typeface="IBM Plex Sans Light" panose="020B0604020202020204" pitchFamily="34" charset="0"/>
              <a:buChar char="•"/>
            </a:pPr>
            <a:r>
              <a:rPr lang="en-US" b="1" dirty="0">
                <a:solidFill>
                  <a:srgbClr val="000000"/>
                </a:solidFill>
                <a:latin typeface="IBM Plex Sans Light"/>
              </a:rPr>
              <a:t>Manufacturing:</a:t>
            </a:r>
            <a:r>
              <a:rPr lang="en-US" dirty="0">
                <a:solidFill>
                  <a:srgbClr val="000000"/>
                </a:solidFill>
                <a:latin typeface="IBM Plex Sans Light"/>
              </a:rPr>
              <a:t> Serving industries from automotive to food and beverage, as well as pharmaceuticals.</a:t>
            </a:r>
          </a:p>
          <a:p>
            <a:endParaRPr lang="en-US" dirty="0">
              <a:solidFill>
                <a:srgbClr val="000000"/>
              </a:solidFill>
              <a:latin typeface="IBM Plex Sans Light"/>
            </a:endParaRPr>
          </a:p>
          <a:p>
            <a:r>
              <a:rPr lang="en-US" dirty="0">
                <a:solidFill>
                  <a:srgbClr val="000000"/>
                </a:solidFill>
                <a:latin typeface="IBM Plex Sans Light"/>
              </a:rPr>
              <a:t>MAS provides robust asset management solutions across these and many other industries, helping organizations optimize operations and improve efficiency.</a:t>
            </a:r>
          </a:p>
          <a:p>
            <a:endParaRPr lang="en-US" b="1" dirty="0">
              <a:solidFill>
                <a:srgbClr val="000000"/>
              </a:solidFill>
              <a:latin typeface="IBM Plex Sans Light"/>
            </a:endParaRPr>
          </a:p>
          <a:p>
            <a:r>
              <a:rPr lang="en-US" b="1" dirty="0">
                <a:solidFill>
                  <a:srgbClr val="000000"/>
                </a:solidFill>
                <a:latin typeface="IBM Plex Sans Light"/>
              </a:rPr>
              <a:t>Terminology:</a:t>
            </a:r>
          </a:p>
          <a:p>
            <a:pPr marL="171450" indent="-171450">
              <a:buFont typeface="IBM Plex Sans Light" panose="020B0604020202020204" pitchFamily="34" charset="0"/>
              <a:buChar char="•"/>
            </a:pPr>
            <a:r>
              <a:rPr lang="en-US" sz="1200" b="1" dirty="0">
                <a:solidFill>
                  <a:srgbClr val="000000"/>
                </a:solidFill>
                <a:latin typeface="IBM Plex Sans Light"/>
              </a:rPr>
              <a:t>IT: </a:t>
            </a:r>
            <a:r>
              <a:rPr lang="en-US" sz="1200" dirty="0">
                <a:solidFill>
                  <a:srgbClr val="000000"/>
                </a:solidFill>
                <a:latin typeface="IBM Plex Sans Light"/>
              </a:rPr>
              <a:t>Information technology</a:t>
            </a:r>
          </a:p>
          <a:p>
            <a:pPr marL="171450" indent="-171450">
              <a:buFont typeface="IBM Plex Sans Light" panose="020B0604020202020204" pitchFamily="34" charset="0"/>
              <a:buChar char="•"/>
            </a:pPr>
            <a:r>
              <a:rPr lang="en-US" b="1" dirty="0">
                <a:solidFill>
                  <a:srgbClr val="000000"/>
                </a:solidFill>
                <a:latin typeface="IBM Plex Sans Light"/>
              </a:rPr>
              <a:t>OT: </a:t>
            </a:r>
            <a:r>
              <a:rPr lang="en-US" dirty="0">
                <a:solidFill>
                  <a:srgbClr val="000000"/>
                </a:solidFill>
                <a:latin typeface="IBM Plex Sans Light"/>
              </a:rPr>
              <a:t>Operational technology</a:t>
            </a:r>
            <a:endParaRPr lang="en-US" sz="1200" dirty="0">
              <a:solidFill>
                <a:srgbClr val="000000"/>
              </a:solidFill>
              <a:latin typeface="IBM Plex Sans Light"/>
            </a:endParaRPr>
          </a:p>
        </p:txBody>
      </p:sp>
      <p:sp>
        <p:nvSpPr>
          <p:cNvPr id="4" name="Slide Number Placeholder 3">
            <a:extLst>
              <a:ext uri="{FF2B5EF4-FFF2-40B4-BE49-F238E27FC236}">
                <a16:creationId xmlns:a16="http://schemas.microsoft.com/office/drawing/2014/main" id="{552E0483-94AC-7A27-8F27-9B1F5FB08DA7}"/>
              </a:ext>
            </a:extLst>
          </p:cNvPr>
          <p:cNvSpPr>
            <a:spLocks noGrp="1"/>
          </p:cNvSpPr>
          <p:nvPr>
            <p:ph type="sldNum" sz="quarter" idx="5"/>
          </p:nvPr>
        </p:nvSpPr>
        <p:spPr/>
        <p:txBody>
          <a:bodyPr/>
          <a:lstStyle/>
          <a:p>
            <a:fld id="{6E2E38B8-B0B4-AD41-AC6E-B781F46A9FD3}" type="slidenum">
              <a:rPr lang="en-US" smtClean="0"/>
              <a:pPr/>
              <a:t>10</a:t>
            </a:fld>
            <a:endParaRPr lang="en-US" dirty="0"/>
          </a:p>
        </p:txBody>
      </p:sp>
    </p:spTree>
    <p:extLst>
      <p:ext uri="{BB962C8B-B14F-4D97-AF65-F5344CB8AC3E}">
        <p14:creationId xmlns:p14="http://schemas.microsoft.com/office/powerpoint/2010/main" val="3822413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4788" y="230188"/>
            <a:ext cx="6419850" cy="3611562"/>
          </a:xfrm>
        </p:spPr>
        <p:txBody>
          <a:bodyPr/>
          <a:lstStyle/>
          <a:p>
            <a:endParaRPr dirty="0"/>
          </a:p>
        </p:txBody>
      </p:sp>
      <p:sp>
        <p:nvSpPr>
          <p:cNvPr id="3" name="Notes Placeholder 2"/>
          <p:cNvSpPr>
            <a:spLocks noGrp="1"/>
          </p:cNvSpPr>
          <p:nvPr>
            <p:ph type="body" idx="1"/>
          </p:nvPr>
        </p:nvSpPr>
        <p:spPr>
          <a:xfrm>
            <a:off x="205199" y="4086000"/>
            <a:ext cx="6418799" cy="4320000"/>
          </a:xfrm>
        </p:spPr>
        <p:txBody>
          <a:bodyPr/>
          <a:lstStyle/>
          <a:p>
            <a:r>
              <a:rPr lang="en-US" sz="1200" i="0" dirty="0">
                <a:solidFill>
                  <a:srgbClr val="000000"/>
                </a:solidFill>
                <a:latin typeface="IBM Plex Sans Light"/>
              </a:rPr>
              <a:t>Maximo Application Suite (MAS) has driven real value for clients in terms of return on investments (ROI) as shown on this slide.</a:t>
            </a:r>
          </a:p>
          <a:p>
            <a:pPr marL="171450" indent="-171450">
              <a:buFont typeface="IBM Plex Sans Light" panose="020B0604020202020204" pitchFamily="34" charset="0"/>
              <a:buChar char="•"/>
            </a:pPr>
            <a:endParaRPr lang="en-US" sz="1200" i="0" dirty="0"/>
          </a:p>
          <a:p>
            <a:pPr marL="171450" marR="0" lvl="0" indent="-171450" algn="l" defTabSz="914400" rtl="0" eaLnBrk="1" fontAlgn="auto" latinLnBrk="0" hangingPunct="1">
              <a:lnSpc>
                <a:spcPct val="100000"/>
              </a:lnSpc>
              <a:spcBef>
                <a:spcPts val="0"/>
              </a:spcBef>
              <a:spcAft>
                <a:spcPts val="0"/>
              </a:spcAft>
              <a:buClrTx/>
              <a:buSzTx/>
              <a:buFont typeface="IBM Plex Sans Light" panose="020B0604020202020204" pitchFamily="34" charset="0"/>
              <a:buChar char="•"/>
              <a:tabLst/>
              <a:defRPr/>
            </a:pPr>
            <a:r>
              <a:rPr lang="en-US" sz="1200" i="0" dirty="0">
                <a:solidFill>
                  <a:srgbClr val="000000"/>
                </a:solidFill>
                <a:latin typeface="IBM Plex Sans Light"/>
              </a:rPr>
              <a:t>A major United States (US) railroad saved US dollars (USD) $5 million by better tracking labor to specific work.</a:t>
            </a:r>
          </a:p>
          <a:p>
            <a:pPr marL="171450" marR="0" lvl="0" indent="-171450" algn="l" defTabSz="914400" rtl="0" eaLnBrk="1" fontAlgn="auto" latinLnBrk="0" hangingPunct="1">
              <a:lnSpc>
                <a:spcPct val="100000"/>
              </a:lnSpc>
              <a:spcBef>
                <a:spcPts val="0"/>
              </a:spcBef>
              <a:spcAft>
                <a:spcPts val="0"/>
              </a:spcAft>
              <a:buClrTx/>
              <a:buSzTx/>
              <a:buFont typeface="IBM Plex Sans Light" panose="020B0604020202020204" pitchFamily="34" charset="0"/>
              <a:buChar char="•"/>
              <a:tabLst/>
              <a:defRPr/>
            </a:pPr>
            <a:endParaRPr lang="en-US" sz="1200" i="0" dirty="0"/>
          </a:p>
          <a:p>
            <a:pPr marL="171450" marR="0" lvl="0" indent="-171450" algn="l" defTabSz="914400" rtl="0" eaLnBrk="1" fontAlgn="auto" latinLnBrk="0" hangingPunct="1">
              <a:lnSpc>
                <a:spcPct val="100000"/>
              </a:lnSpc>
              <a:spcBef>
                <a:spcPts val="0"/>
              </a:spcBef>
              <a:spcAft>
                <a:spcPts val="0"/>
              </a:spcAft>
              <a:buClrTx/>
              <a:buSzTx/>
              <a:buFont typeface="IBM Plex Sans Light" panose="020B0604020202020204" pitchFamily="34" charset="0"/>
              <a:buChar char="•"/>
              <a:tabLst/>
              <a:defRPr/>
            </a:pPr>
            <a:r>
              <a:rPr kumimoji="0" lang="en-US" sz="1200" i="0" u="none" strike="noStrike" kern="1200" cap="none" spc="0" normalizeH="0" baseline="0" noProof="0" dirty="0">
                <a:ln>
                  <a:noFill/>
                </a:ln>
                <a:solidFill>
                  <a:srgbClr val="000000"/>
                </a:solidFill>
                <a:effectLst/>
                <a:uLnTx/>
                <a:uFillTx/>
                <a:latin typeface="IBM Plex Sans Light"/>
                <a:cs typeface="IBM Plex Sans Light" charset="0"/>
              </a:rPr>
              <a:t>A fleet management company saved USD $9.5 million by meeting 100% availability.</a:t>
            </a:r>
          </a:p>
          <a:p>
            <a:pPr marL="171450" indent="-171450">
              <a:buFont typeface="IBM Plex Sans Light" panose="020B0604020202020204" pitchFamily="34" charset="0"/>
              <a:buChar char="•"/>
            </a:pPr>
            <a:endParaRPr lang="en-US" sz="1200" i="0" dirty="0"/>
          </a:p>
          <a:p>
            <a:pPr marL="171450" marR="0" lvl="0" indent="-171450" algn="l" defTabSz="914400" rtl="0" eaLnBrk="1" fontAlgn="auto" latinLnBrk="0" hangingPunct="1">
              <a:lnSpc>
                <a:spcPct val="100000"/>
              </a:lnSpc>
              <a:spcBef>
                <a:spcPts val="0"/>
              </a:spcBef>
              <a:spcAft>
                <a:spcPts val="0"/>
              </a:spcAft>
              <a:buClrTx/>
              <a:buSzTx/>
              <a:buFont typeface="IBM Plex Sans Light" panose="020B0604020202020204" pitchFamily="34" charset="0"/>
              <a:buChar char="•"/>
              <a:tabLst/>
              <a:defRPr/>
            </a:pPr>
            <a:r>
              <a:rPr kumimoji="0" lang="en-US" sz="1200" i="0" u="none" strike="noStrike" kern="1200" cap="none" spc="0" normalizeH="0" baseline="0" noProof="0" dirty="0">
                <a:ln>
                  <a:noFill/>
                </a:ln>
                <a:solidFill>
                  <a:srgbClr val="000000"/>
                </a:solidFill>
                <a:effectLst/>
                <a:uLnTx/>
                <a:uFillTx/>
                <a:latin typeface="IBM Plex Sans Light"/>
                <a:cs typeface="IBM Plex Sans Light" charset="0"/>
              </a:rPr>
              <a:t>A power generation utility obtained a 5% reduction in planned overhauls and eliminated 5% of forced outages saving USD $4.6 million annually.</a:t>
            </a:r>
          </a:p>
          <a:p>
            <a:pPr marL="171450" marR="0" lvl="0" indent="-171450" algn="l" defTabSz="914400" rtl="0" eaLnBrk="1" fontAlgn="auto" latinLnBrk="0" hangingPunct="1">
              <a:lnSpc>
                <a:spcPct val="100000"/>
              </a:lnSpc>
              <a:spcBef>
                <a:spcPts val="0"/>
              </a:spcBef>
              <a:spcAft>
                <a:spcPts val="0"/>
              </a:spcAft>
              <a:buClrTx/>
              <a:buSzTx/>
              <a:buFont typeface="IBM Plex Sans Light" panose="020B0604020202020204" pitchFamily="34" charset="0"/>
              <a:buChar char="•"/>
              <a:tabLst/>
              <a:defRPr/>
            </a:pPr>
            <a:endParaRPr kumimoji="0" lang="en-US" sz="1200" i="0" u="none" strike="noStrike" kern="1200" cap="none" spc="0" normalizeH="0" baseline="0" noProof="0" dirty="0">
              <a:ln>
                <a:noFill/>
              </a:ln>
              <a:solidFill>
                <a:srgbClr val="000000"/>
              </a:solidFill>
              <a:effectLst/>
              <a:uLnTx/>
              <a:uFillTx/>
              <a:latin typeface="IBM Plex Sans Light"/>
              <a:cs typeface="IBM Plex Sans Light" charset="0"/>
            </a:endParaRPr>
          </a:p>
          <a:p>
            <a:pPr marL="0" marR="0" lvl="0" indent="0" algn="l" defTabSz="914400" rtl="0" eaLnBrk="1" fontAlgn="auto" latinLnBrk="0" hangingPunct="1">
              <a:lnSpc>
                <a:spcPct val="100000"/>
              </a:lnSpc>
              <a:spcBef>
                <a:spcPts val="0"/>
              </a:spcBef>
              <a:spcAft>
                <a:spcPts val="0"/>
              </a:spcAft>
              <a:buClrTx/>
              <a:buSzTx/>
              <a:buFont typeface="IBM Plex Sans Light"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IBM Plex Sans Light"/>
                <a:cs typeface="IBM Plex Sans Light" charset="0"/>
              </a:rPr>
              <a:t>Terminology: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u="none" strike="noStrike" kern="1200" cap="none" spc="0" normalizeH="0" baseline="0" noProof="0" dirty="0">
                <a:ln>
                  <a:noFill/>
                </a:ln>
                <a:effectLst/>
                <a:uLnTx/>
                <a:uFillTx/>
                <a:cs typeface="IBM Plex Sans Light" charset="0"/>
              </a:rPr>
              <a:t>OEM:</a:t>
            </a:r>
            <a:r>
              <a:rPr kumimoji="0" lang="en-US" sz="1000" u="none" strike="noStrike" kern="1200" cap="none" spc="0" normalizeH="0" baseline="0" noProof="0" dirty="0">
                <a:ln>
                  <a:noFill/>
                </a:ln>
                <a:effectLst/>
                <a:uLnTx/>
                <a:uFillTx/>
                <a:cs typeface="IBM Plex Sans Light" charset="0"/>
              </a:rPr>
              <a:t> Original Equipment Manufacturer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solidFill>
                  <a:srgbClr val="000000"/>
                </a:solidFill>
                <a:effectLst/>
                <a:uLnTx/>
                <a:uFillTx/>
                <a:latin typeface="IBM Plex Sans Light"/>
                <a:cs typeface="IBM Plex Sans Light" charset="0"/>
              </a:rPr>
              <a:t> </a:t>
            </a:r>
          </a:p>
          <a:p>
            <a:endParaRPr lang="en-US" sz="1000" dirty="0"/>
          </a:p>
        </p:txBody>
      </p:sp>
      <p:sp>
        <p:nvSpPr>
          <p:cNvPr id="4" name="Slide Number Placeholder 3">
            <a:extLst>
              <a:ext uri="{FF2B5EF4-FFF2-40B4-BE49-F238E27FC236}">
                <a16:creationId xmlns:a16="http://schemas.microsoft.com/office/drawing/2014/main" id="{858C426F-092C-1F3E-516B-F38BAA100F6F}"/>
              </a:ext>
            </a:extLst>
          </p:cNvPr>
          <p:cNvSpPr>
            <a:spLocks noGrp="1"/>
          </p:cNvSpPr>
          <p:nvPr>
            <p:ph type="sldNum" sz="quarter" idx="5"/>
          </p:nvPr>
        </p:nvSpPr>
        <p:spPr/>
        <p:txBody>
          <a:bodyPr/>
          <a:lstStyle/>
          <a:p>
            <a:fld id="{6E2E38B8-B0B4-AD41-AC6E-B781F46A9FD3}" type="slidenum">
              <a:rPr lang="en-US" smtClean="0"/>
              <a:pPr/>
              <a:t>11</a:t>
            </a:fld>
            <a:endParaRPr lang="en-US" dirty="0"/>
          </a:p>
        </p:txBody>
      </p:sp>
    </p:spTree>
    <p:extLst>
      <p:ext uri="{BB962C8B-B14F-4D97-AF65-F5344CB8AC3E}">
        <p14:creationId xmlns:p14="http://schemas.microsoft.com/office/powerpoint/2010/main" val="943974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4788" y="230188"/>
            <a:ext cx="6419850" cy="3611562"/>
          </a:xfrm>
        </p:spPr>
        <p:txBody>
          <a:bodyPr/>
          <a:lstStyle/>
          <a:p>
            <a:endParaRPr dirty="0"/>
          </a:p>
        </p:txBody>
      </p:sp>
      <p:sp>
        <p:nvSpPr>
          <p:cNvPr id="3" name="Notes Placeholder 2"/>
          <p:cNvSpPr>
            <a:spLocks noGrp="1"/>
          </p:cNvSpPr>
          <p:nvPr>
            <p:ph type="body" idx="1"/>
          </p:nvPr>
        </p:nvSpPr>
        <p:spPr>
          <a:xfrm>
            <a:off x="205199" y="4086000"/>
            <a:ext cx="6418799" cy="4320000"/>
          </a:xfrm>
        </p:spPr>
        <p:txBody>
          <a:bodyPr/>
          <a:lstStyle/>
          <a:p>
            <a:r>
              <a:rPr lang="en-US" dirty="0">
                <a:solidFill>
                  <a:srgbClr val="000000"/>
                </a:solidFill>
                <a:latin typeface="IBM Plex Sans Light"/>
              </a:rPr>
              <a:t>In summary, why Maximo Application Suite?</a:t>
            </a:r>
          </a:p>
          <a:p>
            <a:pPr marL="0" marR="0" lvl="0" indent="0" algn="l" defTabSz="685800" rtl="0" eaLnBrk="1" fontAlgn="auto" latinLnBrk="0" hangingPunct="1">
              <a:lnSpc>
                <a:spcPct val="100000"/>
              </a:lnSpc>
              <a:spcBef>
                <a:spcPts val="0"/>
              </a:spcBef>
              <a:spcAft>
                <a:spcPts val="600"/>
              </a:spcAft>
              <a:buClrTx/>
              <a:buSzPts val="800"/>
              <a:buFont typeface="IBM Plex Sans Light" pitchFamily="2" charset="2"/>
              <a:buNone/>
              <a:tabLst>
                <a:tab pos="85725" algn="l"/>
                <a:tab pos="257175" algn="l"/>
              </a:tabLst>
              <a:defRPr/>
            </a:pPr>
            <a:endParaRPr kumimoji="0" lang="en-US" b="1" i="0" u="none" strike="noStrike" kern="1200" cap="none" spc="0" normalizeH="0" baseline="0" noProof="0" dirty="0">
              <a:ln>
                <a:noFill/>
              </a:ln>
              <a:solidFill>
                <a:schemeClr val="bg1"/>
              </a:solidFill>
              <a:effectLst/>
              <a:uLnTx/>
              <a:uFillTx/>
              <a:latin typeface="IBM Plex Sans Light"/>
              <a:ea typeface="IBM Plex Sans Light" panose="02010600030101010101" pitchFamily="2" charset="-122"/>
              <a:cs typeface="IBM Plex Sans Light" panose="020B0604020202020204" pitchFamily="34" charset="0"/>
            </a:endParaRPr>
          </a:p>
          <a:p>
            <a:pPr marL="171450" marR="0" lvl="0" indent="-171450" algn="l" defTabSz="685800" rtl="0" eaLnBrk="1" fontAlgn="auto" latinLnBrk="0" hangingPunct="1">
              <a:lnSpc>
                <a:spcPct val="100000"/>
              </a:lnSpc>
              <a:spcBef>
                <a:spcPts val="0"/>
              </a:spcBef>
              <a:spcAft>
                <a:spcPts val="600"/>
              </a:spcAft>
              <a:buClrTx/>
              <a:buSzPts val="800"/>
              <a:buFont typeface="IBM Plex Sans Light" panose="020B0604020202020204" pitchFamily="34" charset="0"/>
              <a:buChar char="•"/>
              <a:tabLst>
                <a:tab pos="85725" algn="l"/>
                <a:tab pos="257175" algn="l"/>
              </a:tabLst>
              <a:defRPr/>
            </a:pPr>
            <a:r>
              <a:rPr lang="en-US" b="1" dirty="0">
                <a:solidFill>
                  <a:srgbClr val="000000"/>
                </a:solidFill>
                <a:latin typeface="IBM Plex Sans Light"/>
                <a:cs typeface="IBM Plex Sans Light" charset="0"/>
              </a:rPr>
              <a:t>Maximize asset productivity: </a:t>
            </a:r>
            <a:r>
              <a:rPr lang="en-US" dirty="0">
                <a:solidFill>
                  <a:srgbClr val="000000"/>
                </a:solidFill>
                <a:latin typeface="IBM Plex Sans Light"/>
              </a:rPr>
              <a:t>Improving asset visibility increases awareness of asset locations, conditions and commitments, and reduces unplanned asset downtime. The suite allows to detect and correct asset performance and quality issues before they become expensive rework.</a:t>
            </a:r>
            <a:br>
              <a:rPr lang="en-US" dirty="0">
                <a:solidFill>
                  <a:srgbClr val="000000"/>
                </a:solidFill>
                <a:latin typeface="IBM Plex Sans Light"/>
              </a:rPr>
            </a:br>
            <a:endParaRPr lang="en-US" dirty="0">
              <a:solidFill>
                <a:srgbClr val="000000"/>
              </a:solidFill>
              <a:latin typeface="IBM Plex Sans Light"/>
            </a:endParaRPr>
          </a:p>
          <a:p>
            <a:pPr marL="171450" marR="0" lvl="0" indent="-171450" algn="l" defTabSz="685800" rtl="0" eaLnBrk="1" fontAlgn="auto" latinLnBrk="0" hangingPunct="1">
              <a:lnSpc>
                <a:spcPct val="100000"/>
              </a:lnSpc>
              <a:spcBef>
                <a:spcPts val="0"/>
              </a:spcBef>
              <a:spcAft>
                <a:spcPts val="600"/>
              </a:spcAft>
              <a:buClrTx/>
              <a:buSzPts val="800"/>
              <a:buFont typeface="IBM Plex Sans Light" panose="020B0604020202020204" pitchFamily="34" charset="0"/>
              <a:buChar char="•"/>
              <a:tabLst>
                <a:tab pos="85725" algn="l"/>
                <a:tab pos="257175" algn="l"/>
              </a:tabLst>
              <a:defRPr/>
            </a:pPr>
            <a:r>
              <a:rPr lang="en-US" b="1" dirty="0">
                <a:solidFill>
                  <a:srgbClr val="000000"/>
                </a:solidFill>
                <a:latin typeface="IBM Plex Sans Light"/>
                <a:cs typeface="IBM Plex Sans Light" charset="0"/>
              </a:rPr>
              <a:t>Improve service planning and scheduling: </a:t>
            </a:r>
            <a:r>
              <a:rPr lang="en-US" dirty="0">
                <a:solidFill>
                  <a:srgbClr val="000000"/>
                </a:solidFill>
                <a:latin typeface="IBM Plex Sans Light"/>
              </a:rPr>
              <a:t>Reduce the risk of business disruption and retaining and exploiting asset management records for general reporting, cost justification, and regulatory compliance.</a:t>
            </a:r>
            <a:br>
              <a:rPr lang="en-US" dirty="0">
                <a:solidFill>
                  <a:srgbClr val="000000"/>
                </a:solidFill>
                <a:latin typeface="IBM Plex Sans Light"/>
              </a:rPr>
            </a:br>
            <a:endParaRPr lang="en-US" dirty="0">
              <a:solidFill>
                <a:srgbClr val="000000"/>
              </a:solidFill>
              <a:latin typeface="IBM Plex Sans Light"/>
            </a:endParaRPr>
          </a:p>
          <a:p>
            <a:pPr marL="171450" marR="0" lvl="0" indent="-171450" algn="l" defTabSz="685800" rtl="0" eaLnBrk="1" fontAlgn="auto" latinLnBrk="0" hangingPunct="1">
              <a:lnSpc>
                <a:spcPct val="100000"/>
              </a:lnSpc>
              <a:spcBef>
                <a:spcPts val="0"/>
              </a:spcBef>
              <a:spcAft>
                <a:spcPts val="600"/>
              </a:spcAft>
              <a:buClrTx/>
              <a:buSzPts val="800"/>
              <a:buFont typeface="IBM Plex Sans Light" panose="020B0604020202020204" pitchFamily="34" charset="0"/>
              <a:buChar char="•"/>
              <a:tabLst>
                <a:tab pos="85725" algn="l"/>
                <a:tab pos="257175" algn="l"/>
              </a:tabLst>
              <a:defRPr/>
            </a:pPr>
            <a:r>
              <a:rPr lang="en-US" b="1" dirty="0">
                <a:solidFill>
                  <a:srgbClr val="000000"/>
                </a:solidFill>
                <a:latin typeface="IBM Plex Sans Light"/>
                <a:cs typeface="IBM Plex Sans Light" charset="0"/>
              </a:rPr>
              <a:t>Improve capacity planning and forecasting: </a:t>
            </a:r>
            <a:r>
              <a:rPr lang="en-US" dirty="0">
                <a:solidFill>
                  <a:srgbClr val="000000"/>
                </a:solidFill>
                <a:latin typeface="IBM Plex Sans Light"/>
                <a:cs typeface="IBM Plex Sans Light" charset="0"/>
              </a:rPr>
              <a:t>By increasing efficiency, organizations can defer or even avoid unnecessary capital expenditures. The suite also eliminates the need for multiple standalone tools, cutting down on licensing and administrative costs. Additionally, it integrates physical asset management with broader business visibility, control, and automation, creating a more connected and streamlined approach.</a:t>
            </a:r>
          </a:p>
          <a:p>
            <a:pPr marL="171450" marR="0" lvl="0" indent="-171450" algn="l" defTabSz="685800" rtl="0" eaLnBrk="1" fontAlgn="auto" latinLnBrk="0" hangingPunct="1">
              <a:lnSpc>
                <a:spcPct val="100000"/>
              </a:lnSpc>
              <a:spcBef>
                <a:spcPts val="0"/>
              </a:spcBef>
              <a:spcAft>
                <a:spcPts val="600"/>
              </a:spcAft>
              <a:buClrTx/>
              <a:buSzPts val="800"/>
              <a:buFont typeface="IBM Plex Sans Light" panose="020B0604020202020204" pitchFamily="34" charset="0"/>
              <a:buChar char="•"/>
              <a:tabLst>
                <a:tab pos="85725" algn="l"/>
                <a:tab pos="257175" algn="l"/>
              </a:tabLst>
              <a:defRPr/>
            </a:pPr>
            <a:endParaRPr lang="en-US" dirty="0">
              <a:solidFill>
                <a:srgbClr val="000000"/>
              </a:solidFill>
              <a:latin typeface="IBM Plex Sans Light"/>
            </a:endParaRPr>
          </a:p>
          <a:p>
            <a:pPr marL="171450" lvl="0" indent="-171450">
              <a:buFont typeface="IBM Plex Sans Light" panose="020B0604020202020204" pitchFamily="34" charset="0"/>
              <a:buChar char="•"/>
              <a:defRPr/>
            </a:pPr>
            <a:r>
              <a:rPr lang="en-US" b="1" dirty="0">
                <a:solidFill>
                  <a:srgbClr val="000000"/>
                </a:solidFill>
                <a:latin typeface="IBM Plex Sans Light"/>
                <a:cs typeface="IBM Plex Sans Light" charset="0"/>
              </a:rPr>
              <a:t>Support safety initiatives: </a:t>
            </a:r>
            <a:r>
              <a:rPr lang="en-US" dirty="0">
                <a:solidFill>
                  <a:srgbClr val="000000"/>
                </a:solidFill>
                <a:latin typeface="IBM Plex Sans Light"/>
                <a:ea typeface="IBM Plex Sans Light" panose="02010600030101010101" pitchFamily="2" charset="-122"/>
              </a:rPr>
              <a:t>Collecting asset data helps to provide proactive and just-in-time analytics to help employers make decisions that improve workplace safety conditions and decrease disruption to the workplace.</a:t>
            </a:r>
          </a:p>
          <a:p>
            <a:pPr marL="171450" lvl="0" indent="-171450">
              <a:buFont typeface="IBM Plex Sans Light" panose="020B0604020202020204" pitchFamily="34" charset="0"/>
              <a:buChar char="•"/>
              <a:defRPr/>
            </a:pPr>
            <a:endParaRPr lang="en-US" dirty="0">
              <a:latin typeface="IBM Plex Sans Light"/>
            </a:endParaRPr>
          </a:p>
          <a:p>
            <a:pPr lvl="0">
              <a:defRPr/>
            </a:pPr>
            <a:r>
              <a:rPr lang="en-US" dirty="0">
                <a:solidFill>
                  <a:srgbClr val="000000"/>
                </a:solidFill>
                <a:latin typeface="IBM Plex Sans Light"/>
              </a:rPr>
              <a:t>With Maximo Application Suite, clients can gain these benefits and more in a single, integrated application that can be deployed in the cloud, on premises, or in a hybrid cloud approach.</a:t>
            </a:r>
          </a:p>
          <a:p>
            <a:endParaRPr lang="en-US" dirty="0">
              <a:latin typeface="IBM Plex Sans Light"/>
            </a:endParaRPr>
          </a:p>
        </p:txBody>
      </p:sp>
      <p:sp>
        <p:nvSpPr>
          <p:cNvPr id="4" name="Slide Number Placeholder 3">
            <a:extLst>
              <a:ext uri="{FF2B5EF4-FFF2-40B4-BE49-F238E27FC236}">
                <a16:creationId xmlns:a16="http://schemas.microsoft.com/office/drawing/2014/main" id="{784B10A8-8C1E-8AB5-9E67-19AE56182E43}"/>
              </a:ext>
            </a:extLst>
          </p:cNvPr>
          <p:cNvSpPr>
            <a:spLocks noGrp="1"/>
          </p:cNvSpPr>
          <p:nvPr>
            <p:ph type="sldNum" sz="quarter" idx="5"/>
          </p:nvPr>
        </p:nvSpPr>
        <p:spPr/>
        <p:txBody>
          <a:bodyPr/>
          <a:lstStyle/>
          <a:p>
            <a:fld id="{6E2E38B8-B0B4-AD41-AC6E-B781F46A9FD3}" type="slidenum">
              <a:rPr lang="en-US" smtClean="0"/>
              <a:pPr/>
              <a:t>12</a:t>
            </a:fld>
            <a:endParaRPr lang="en-US" dirty="0"/>
          </a:p>
        </p:txBody>
      </p:sp>
    </p:spTree>
    <p:extLst>
      <p:ext uri="{BB962C8B-B14F-4D97-AF65-F5344CB8AC3E}">
        <p14:creationId xmlns:p14="http://schemas.microsoft.com/office/powerpoint/2010/main" val="1580350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4788" y="230188"/>
            <a:ext cx="6419850" cy="3611562"/>
          </a:xfrm>
        </p:spPr>
        <p:txBody>
          <a:bodyPr/>
          <a:lstStyle/>
          <a:p>
            <a:endParaRPr dirty="0"/>
          </a:p>
        </p:txBody>
      </p:sp>
      <p:sp>
        <p:nvSpPr>
          <p:cNvPr id="3" name="Notes Placeholder 2"/>
          <p:cNvSpPr>
            <a:spLocks noGrp="1"/>
          </p:cNvSpPr>
          <p:nvPr>
            <p:ph type="body" idx="1"/>
          </p:nvPr>
        </p:nvSpPr>
        <p:spPr>
          <a:xfrm>
            <a:off x="205199" y="4086000"/>
            <a:ext cx="6418799" cy="432000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IBM Plex Sans Light"/>
              </a:rPr>
              <a:t>The best way for a client to start their journey to </a:t>
            </a:r>
            <a:r>
              <a:rPr lang="en-US" dirty="0">
                <a:solidFill>
                  <a:srgbClr val="000000"/>
                </a:solidFill>
                <a:latin typeface="IBM Plex Sans Light"/>
              </a:rPr>
              <a:t>Maximo Application Suite (MAS)</a:t>
            </a:r>
            <a:r>
              <a:rPr lang="en-US" sz="1200" dirty="0">
                <a:solidFill>
                  <a:srgbClr val="000000"/>
                </a:solidFill>
                <a:latin typeface="IBM Plex Sans Light"/>
              </a:rPr>
              <a:t> is to identify a specific problem or pain point and explore how MAS could address the issue. IBM can then jointly create a return-on-investment (ROI) analysis to determine the business value. </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1000"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IBM Plex Sans Light"/>
              </a:rPr>
              <a:t>Assuming the ROI is sufficient, IBM can get started immediately, focusing on the specific problem to prove out the solution. Once there is proven success and business value, IBM works with the client to scale across the enterprise to address additional high-value areas.</a:t>
            </a:r>
          </a:p>
        </p:txBody>
      </p:sp>
      <p:sp>
        <p:nvSpPr>
          <p:cNvPr id="4" name="Slide Number Placeholder 3">
            <a:extLst>
              <a:ext uri="{FF2B5EF4-FFF2-40B4-BE49-F238E27FC236}">
                <a16:creationId xmlns:a16="http://schemas.microsoft.com/office/drawing/2014/main" id="{695DDD73-85D2-C1BB-2D27-A5D5546303FB}"/>
              </a:ext>
            </a:extLst>
          </p:cNvPr>
          <p:cNvSpPr>
            <a:spLocks noGrp="1"/>
          </p:cNvSpPr>
          <p:nvPr>
            <p:ph type="sldNum" sz="quarter" idx="5"/>
          </p:nvPr>
        </p:nvSpPr>
        <p:spPr/>
        <p:txBody>
          <a:bodyPr/>
          <a:lstStyle/>
          <a:p>
            <a:fld id="{6E2E38B8-B0B4-AD41-AC6E-B781F46A9FD3}" type="slidenum">
              <a:rPr lang="en-US" smtClean="0"/>
              <a:pPr/>
              <a:t>13</a:t>
            </a:fld>
            <a:endParaRPr lang="en-US" dirty="0"/>
          </a:p>
        </p:txBody>
      </p:sp>
    </p:spTree>
    <p:extLst>
      <p:ext uri="{BB962C8B-B14F-4D97-AF65-F5344CB8AC3E}">
        <p14:creationId xmlns:p14="http://schemas.microsoft.com/office/powerpoint/2010/main" val="2025307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5199" y="230400"/>
            <a:ext cx="6418799" cy="3610800"/>
          </a:xfrm>
        </p:spPr>
        <p:txBody>
          <a:bodyPr/>
          <a:lstStyle/>
          <a:p>
            <a:endParaRPr dirty="0"/>
          </a:p>
        </p:txBody>
      </p:sp>
      <p:sp>
        <p:nvSpPr>
          <p:cNvPr id="3" name="Notes Placeholder 2"/>
          <p:cNvSpPr>
            <a:spLocks noGrp="1"/>
          </p:cNvSpPr>
          <p:nvPr>
            <p:ph type="body" idx="1"/>
          </p:nvPr>
        </p:nvSpPr>
        <p:spPr>
          <a:xfrm>
            <a:off x="205199" y="4086000"/>
            <a:ext cx="6418799" cy="4320000"/>
          </a:xfrm>
        </p:spPr>
        <p:txBody>
          <a:bodyPr/>
          <a:lstStyle/>
          <a:p>
            <a:r>
              <a:rPr lang="en-US" sz="1200" dirty="0">
                <a:solidFill>
                  <a:srgbClr val="000000"/>
                </a:solidFill>
                <a:latin typeface="IBM Plex Sans Light"/>
              </a:rPr>
              <a:t>This slide is self-explanatory and does not require speaker notes.</a:t>
            </a:r>
            <a:endParaRPr lang="en-CA" dirty="0"/>
          </a:p>
        </p:txBody>
      </p:sp>
      <p:sp>
        <p:nvSpPr>
          <p:cNvPr id="4" name="Slide Number Placeholder 3">
            <a:extLst>
              <a:ext uri="{FF2B5EF4-FFF2-40B4-BE49-F238E27FC236}">
                <a16:creationId xmlns:a16="http://schemas.microsoft.com/office/drawing/2014/main" id="{18AD6766-12C2-6FAA-0616-1FEF65CD2272}"/>
              </a:ext>
            </a:extLst>
          </p:cNvPr>
          <p:cNvSpPr>
            <a:spLocks noGrp="1"/>
          </p:cNvSpPr>
          <p:nvPr>
            <p:ph type="sldNum" sz="quarter" idx="5"/>
          </p:nvPr>
        </p:nvSpPr>
        <p:spPr/>
        <p:txBody>
          <a:bodyPr/>
          <a:lstStyle/>
          <a:p>
            <a:fld id="{6E2E38B8-B0B4-AD41-AC6E-B781F46A9FD3}" type="slidenum">
              <a:rPr lang="en-US" smtClean="0"/>
              <a:pPr/>
              <a:t>14</a:t>
            </a:fld>
            <a:endParaRPr lang="en-US" dirty="0"/>
          </a:p>
        </p:txBody>
      </p:sp>
    </p:spTree>
    <p:extLst>
      <p:ext uri="{BB962C8B-B14F-4D97-AF65-F5344CB8AC3E}">
        <p14:creationId xmlns:p14="http://schemas.microsoft.com/office/powerpoint/2010/main" val="14271385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4788" y="230188"/>
            <a:ext cx="6419850" cy="3611562"/>
          </a:xfrm>
        </p:spPr>
        <p:txBody>
          <a:bodyPr/>
          <a:lstStyle/>
          <a:p>
            <a:endParaRPr dirty="0"/>
          </a:p>
        </p:txBody>
      </p:sp>
      <p:sp>
        <p:nvSpPr>
          <p:cNvPr id="3" name="Notes Placeholder 2"/>
          <p:cNvSpPr>
            <a:spLocks noGrp="1"/>
          </p:cNvSpPr>
          <p:nvPr>
            <p:ph type="body" idx="1"/>
          </p:nvPr>
        </p:nvSpPr>
        <p:spPr>
          <a:xfrm>
            <a:off x="205199" y="4086000"/>
            <a:ext cx="6418799" cy="4320000"/>
          </a:xfrm>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sz="1200" dirty="0">
                <a:solidFill>
                  <a:srgbClr val="000000"/>
                </a:solidFill>
                <a:latin typeface="IBM Plex Sans Light"/>
              </a:rPr>
              <a:t>This section covers client case studies. </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200" dirty="0">
              <a:solidFill>
                <a:srgbClr val="000000"/>
              </a:solidFill>
              <a:latin typeface="IBM Plex Sans Ligh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sz="1200" dirty="0">
                <a:solidFill>
                  <a:srgbClr val="000000"/>
                </a:solidFill>
                <a:latin typeface="IBM Plex Sans Light"/>
              </a:rPr>
              <a:t>In addition to the case studies presented in this section, sellers can choose Maximo Application Suite (MAS) client references relevant to their audience from the MAS Sales Kit link: https://ibm.seismic.com/Link/Content/DC3Pbd2BcT23dGhPXBJWqWVCB9Pj</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200" dirty="0">
              <a:solidFill>
                <a:srgbClr val="000000"/>
              </a:solidFill>
              <a:latin typeface="IBM Plex Sans Light"/>
            </a:endParaRPr>
          </a:p>
          <a:p>
            <a:endParaRPr lang="en-US" dirty="0">
              <a:latin typeface="IBM Plex Sans Light"/>
            </a:endParaRPr>
          </a:p>
        </p:txBody>
      </p:sp>
      <p:sp>
        <p:nvSpPr>
          <p:cNvPr id="4" name="Slide Number Placeholder 3">
            <a:extLst>
              <a:ext uri="{FF2B5EF4-FFF2-40B4-BE49-F238E27FC236}">
                <a16:creationId xmlns:a16="http://schemas.microsoft.com/office/drawing/2014/main" id="{FD25D10B-D870-2523-9394-28D11623A0C6}"/>
              </a:ext>
            </a:extLst>
          </p:cNvPr>
          <p:cNvSpPr>
            <a:spLocks noGrp="1"/>
          </p:cNvSpPr>
          <p:nvPr>
            <p:ph type="sldNum" sz="quarter" idx="5"/>
          </p:nvPr>
        </p:nvSpPr>
        <p:spPr/>
        <p:txBody>
          <a:bodyPr/>
          <a:lstStyle/>
          <a:p>
            <a:fld id="{6E2E38B8-B0B4-AD41-AC6E-B781F46A9FD3}" type="slidenum">
              <a:rPr lang="en-US" smtClean="0"/>
              <a:pPr/>
              <a:t>15</a:t>
            </a:fld>
            <a:endParaRPr lang="en-US" dirty="0"/>
          </a:p>
        </p:txBody>
      </p:sp>
    </p:spTree>
    <p:extLst>
      <p:ext uri="{BB962C8B-B14F-4D97-AF65-F5344CB8AC3E}">
        <p14:creationId xmlns:p14="http://schemas.microsoft.com/office/powerpoint/2010/main" val="34679128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4788" y="230188"/>
            <a:ext cx="6419850" cy="3611562"/>
          </a:xfrm>
        </p:spPr>
        <p:txBody>
          <a:bodyPr/>
          <a:lstStyle/>
          <a:p>
            <a:endParaRPr dirty="0"/>
          </a:p>
        </p:txBody>
      </p:sp>
      <p:sp>
        <p:nvSpPr>
          <p:cNvPr id="3" name="Notes Placeholder 2"/>
          <p:cNvSpPr>
            <a:spLocks noGrp="1"/>
          </p:cNvSpPr>
          <p:nvPr>
            <p:ph type="body" idx="1"/>
          </p:nvPr>
        </p:nvSpPr>
        <p:spPr>
          <a:xfrm>
            <a:off x="205199" y="4086000"/>
            <a:ext cx="6418799" cy="4320000"/>
          </a:xfrm>
        </p:spPr>
        <p:txBody>
          <a:bodyPr/>
          <a:lstStyle/>
          <a:p>
            <a:pPr marL="0" marR="0" lvl="0" indent="0" algn="l" defTabSz="685800" rtl="0" eaLnBrk="1" fontAlgn="auto" latinLnBrk="0" hangingPunct="1">
              <a:buClrTx/>
              <a:buSzTx/>
              <a:buFont typeface="IBM Plex Sans Light"/>
              <a:buNone/>
              <a:tabLst/>
              <a:defRPr/>
            </a:pPr>
            <a:r>
              <a:rPr kumimoji="0" lang="en-US" sz="1200" b="1" i="0" u="none" strike="noStrike" kern="1200" cap="none" spc="0" normalizeH="0" baseline="0" noProof="0" dirty="0">
                <a:ln>
                  <a:noFill/>
                </a:ln>
                <a:solidFill>
                  <a:srgbClr val="000000"/>
                </a:solidFill>
                <a:effectLst/>
                <a:uLnTx/>
                <a:uFillTx/>
                <a:latin typeface="IBM Plex Sans Light"/>
                <a:ea typeface="IBM Plex Sans Light"/>
                <a:cs typeface="IBM Plex Sans Light" charset="0"/>
              </a:rPr>
              <a:t>Business problem:</a:t>
            </a:r>
          </a:p>
          <a:p>
            <a:pPr marR="0" lvl="0" algn="l" defTabSz="914363" rtl="0" eaLnBrk="1" fontAlgn="auto" latinLnBrk="0" hangingPunct="1">
              <a:buClrTx/>
              <a:buSzTx/>
              <a:tabLst/>
              <a:defRPr/>
            </a:pPr>
            <a:r>
              <a:rPr kumimoji="0" lang="en-US" sz="1200" b="0" i="0" u="none" strike="noStrike" kern="1200" cap="none" spc="0" normalizeH="0" baseline="0" noProof="0" dirty="0">
                <a:ln>
                  <a:noFill/>
                </a:ln>
                <a:solidFill>
                  <a:srgbClr val="000000"/>
                </a:solidFill>
                <a:effectLst/>
                <a:uLnTx/>
                <a:uFillTx/>
                <a:latin typeface="IBM Plex Sans Light"/>
                <a:ea typeface="IBM Plex Sans Light"/>
                <a:cs typeface="IBM Plex Sans Light" charset="0"/>
              </a:rPr>
              <a:t>This company had maintenance costs total over $1 Billion annually at 140 production sites globally. </a:t>
            </a:r>
            <a:r>
              <a:rPr lang="en-US" sz="1200" dirty="0">
                <a:solidFill>
                  <a:srgbClr val="000000"/>
                </a:solidFill>
                <a:latin typeface="IBM Plex Sans Light"/>
                <a:ea typeface="IBM Plex Sans Light" panose="02020603050405020304" pitchFamily="18" charset="0"/>
              </a:rPr>
              <a:t>They required consistency in understanding critical </a:t>
            </a:r>
            <a:r>
              <a:rPr kumimoji="0" lang="en-US" sz="1200" b="0" i="0" u="none" strike="noStrike" kern="1200" cap="none" spc="0" normalizeH="0" baseline="0" noProof="0" dirty="0">
                <a:ln>
                  <a:noFill/>
                </a:ln>
                <a:solidFill>
                  <a:srgbClr val="000000"/>
                </a:solidFill>
                <a:effectLst/>
                <a:uLnTx/>
                <a:uFillTx/>
                <a:latin typeface="IBM Plex Sans Light"/>
                <a:ea typeface="IBM Plex Sans Light" panose="02020603050405020304" pitchFamily="18" charset="0"/>
                <a:cs typeface="IBM Plex Sans Light" panose="020B0604020202020204" pitchFamily="34" charset="0"/>
              </a:rPr>
              <a:t>asset health to effectively plan for cap</a:t>
            </a:r>
            <a:r>
              <a:rPr lang="en-US" sz="1200" dirty="0">
                <a:solidFill>
                  <a:srgbClr val="000000"/>
                </a:solidFill>
                <a:latin typeface="IBM Plex Sans Light"/>
                <a:ea typeface="IBM Plex Sans Light" panose="02020603050405020304" pitchFamily="18" charset="0"/>
                <a:cs typeface="IBM Plex Sans Light" panose="020B0604020202020204" pitchFamily="34" charset="0"/>
              </a:rPr>
              <a:t>ital improvement.</a:t>
            </a:r>
            <a:endParaRPr kumimoji="0" lang="en-US" b="0" i="0" u="none" strike="noStrike" kern="1200" cap="none" spc="0" normalizeH="0" baseline="0" noProof="0" dirty="0">
              <a:ln>
                <a:noFill/>
              </a:ln>
              <a:effectLst/>
              <a:uLnTx/>
              <a:uFillTx/>
              <a:latin typeface="IBM Plex Sans Light"/>
              <a:ea typeface="IBM Plex Sans Light" panose="02020603050405020304" pitchFamily="18" charset="0"/>
              <a:cs typeface="IBM Plex Sans Light" panose="020B0604020202020204" pitchFamily="34" charset="0"/>
            </a:endParaRPr>
          </a:p>
          <a:p>
            <a:pPr marL="0" marR="0" lvl="1" indent="0" algn="l" defTabSz="685800" rtl="0" eaLnBrk="1" fontAlgn="auto" latinLnBrk="0" hangingPunct="1">
              <a:buClrTx/>
              <a:buSzTx/>
              <a:buFont typeface="IBM Plex Sans Light"/>
              <a:buNone/>
              <a:tabLst/>
              <a:defRPr/>
            </a:pPr>
            <a:endParaRPr kumimoji="0" lang="en-US" b="1" i="0" u="none" strike="noStrike" kern="1200" cap="none" spc="0" normalizeH="0" baseline="0" noProof="0" dirty="0">
              <a:ln>
                <a:noFill/>
              </a:ln>
              <a:effectLst/>
              <a:uLnTx/>
              <a:uFillTx/>
              <a:latin typeface="IBM Plex Sans Light"/>
              <a:ea typeface="IBM Plex Sans Light"/>
              <a:cs typeface="IBM Plex Sans Light" charset="0"/>
            </a:endParaRPr>
          </a:p>
          <a:p>
            <a:pPr marL="0" marR="0" lvl="1" indent="0" algn="l" defTabSz="685800" rtl="0" eaLnBrk="1" fontAlgn="auto" latinLnBrk="0" hangingPunct="1">
              <a:buClrTx/>
              <a:buSzTx/>
              <a:buFont typeface="IBM Plex Sans Light"/>
              <a:buNone/>
              <a:tabLst/>
              <a:defRPr/>
            </a:pPr>
            <a:r>
              <a:rPr kumimoji="0" lang="en-US" sz="1200" b="1" i="0" u="none" strike="noStrike" kern="1200" cap="none" spc="0" normalizeH="0" baseline="0" noProof="0" dirty="0">
                <a:ln>
                  <a:noFill/>
                </a:ln>
                <a:solidFill>
                  <a:srgbClr val="000000"/>
                </a:solidFill>
                <a:effectLst/>
                <a:uLnTx/>
                <a:uFillTx/>
                <a:latin typeface="IBM Plex Sans Light"/>
                <a:ea typeface="IBM Plex Sans Light"/>
                <a:cs typeface="IBM Plex Sans Light" charset="0"/>
              </a:rPr>
              <a:t>Solution:</a:t>
            </a:r>
          </a:p>
          <a:p>
            <a:pPr marL="4762" lvl="1" indent="0">
              <a:buFont typeface="IBM Plex Sans Light" panose="020B0604020202020204" pitchFamily="34" charset="0"/>
              <a:buNone/>
              <a:defRPr/>
            </a:pPr>
            <a:r>
              <a:rPr kumimoji="0" lang="en-US" sz="1200" b="0" i="0" u="none" strike="noStrike" kern="1200" cap="none" spc="0" normalizeH="0" baseline="0" noProof="0" dirty="0">
                <a:ln>
                  <a:noFill/>
                </a:ln>
                <a:solidFill>
                  <a:srgbClr val="000000"/>
                </a:solidFill>
                <a:effectLst/>
                <a:uLnTx/>
                <a:uFillTx/>
                <a:latin typeface="IBM Plex Sans Light"/>
                <a:cs typeface="IBM Plex Sans Light" charset="0"/>
              </a:rPr>
              <a:t>Maximo Health was implemented providing r</a:t>
            </a:r>
            <a:r>
              <a:rPr kumimoji="0" lang="en-US" sz="1200" b="0" i="0" u="none" strike="noStrike" kern="1200" cap="none" spc="0" normalizeH="0" baseline="0" noProof="0" dirty="0">
                <a:ln>
                  <a:noFill/>
                </a:ln>
                <a:solidFill>
                  <a:srgbClr val="000000"/>
                </a:solidFill>
                <a:effectLst/>
                <a:uLnTx/>
                <a:uFillTx/>
                <a:latin typeface="IBM Plex Sans Light"/>
                <a:ea typeface="IBM Plex Sans Light"/>
                <a:cs typeface="IBM Plex Sans Light" charset="0"/>
              </a:rPr>
              <a:t>eal-time asset health monitoring with a score based on asset’s meter data, age, lifecycle costs, among others. They are also planning tools for active condition assessment, a data-driven approach to prioritizing asset replacement planning and seamless integration into Maximo Enterprise Asset Management.</a:t>
            </a:r>
          </a:p>
          <a:p>
            <a:pPr marL="4762" lvl="1" indent="0">
              <a:buFont typeface="IBM Plex Sans Light" panose="020B0604020202020204" pitchFamily="34" charset="0"/>
              <a:buNone/>
              <a:defRPr/>
            </a:pPr>
            <a:endParaRPr lang="en-US" dirty="0">
              <a:latin typeface="IBM Plex Sans Light"/>
              <a:cs typeface="IBM Plex Sans Light" charset="0"/>
            </a:endParaRPr>
          </a:p>
          <a:p>
            <a:pPr marL="4762" lvl="1" indent="0">
              <a:buFont typeface="IBM Plex Sans Light" panose="020B0604020202020204" pitchFamily="34" charset="0"/>
              <a:buNone/>
              <a:defRPr/>
            </a:pPr>
            <a:r>
              <a:rPr kumimoji="0" lang="en-US" sz="1200" b="1" i="0" u="none" strike="noStrike" kern="1200" cap="none" spc="0" normalizeH="0" baseline="0" noProof="0" dirty="0">
                <a:ln>
                  <a:noFill/>
                </a:ln>
                <a:solidFill>
                  <a:srgbClr val="000000"/>
                </a:solidFill>
                <a:effectLst/>
                <a:uLnTx/>
                <a:uFillTx/>
                <a:latin typeface="IBM Plex Sans Light"/>
                <a:ea typeface="IBM Plex Sans Light"/>
                <a:cs typeface="IBM Plex Sans Light" charset="0"/>
              </a:rPr>
              <a:t>Business value delivered:</a:t>
            </a:r>
          </a:p>
          <a:p>
            <a:r>
              <a:rPr kumimoji="0" lang="en-US" sz="1200" b="0" i="0" u="none" strike="noStrike" kern="1200" cap="none" spc="0" normalizeH="0" baseline="0" noProof="0" dirty="0">
                <a:ln>
                  <a:noFill/>
                </a:ln>
                <a:solidFill>
                  <a:srgbClr val="000000"/>
                </a:solidFill>
                <a:effectLst/>
                <a:uLnTx/>
                <a:uFillTx/>
                <a:latin typeface="IBM Plex Sans Light"/>
                <a:ea typeface="IBM Plex Sans Light"/>
                <a:cs typeface="IBM Plex Sans Light" charset="0"/>
              </a:rPr>
              <a:t>Clients have gained deeper insights into asset criticality and replacement strategies, optimized preventive maintenance plans and vastly improved Mean Time Between Failures (MTBF</a:t>
            </a:r>
            <a:r>
              <a:rPr lang="en-US" sz="1200" dirty="0">
                <a:solidFill>
                  <a:srgbClr val="000000"/>
                </a:solidFill>
                <a:latin typeface="IBM Plex Sans Light"/>
                <a:ea typeface="IBM Plex Sans Light"/>
              </a:rPr>
              <a:t>). </a:t>
            </a:r>
            <a:r>
              <a:rPr lang="en-US" sz="1200" dirty="0">
                <a:solidFill>
                  <a:srgbClr val="000000"/>
                </a:solidFill>
                <a:effectLst/>
                <a:latin typeface="IBM Plex Sans Light"/>
                <a:ea typeface="IBM Plex Sans Light"/>
              </a:rPr>
              <a:t>MTBF</a:t>
            </a:r>
            <a:r>
              <a:rPr lang="en-US" sz="1200" dirty="0">
                <a:solidFill>
                  <a:srgbClr val="000000"/>
                </a:solidFill>
                <a:effectLst/>
                <a:latin typeface="IBM Plex Sans Light"/>
              </a:rPr>
              <a:t> is the average time between system breakdowns. </a:t>
            </a:r>
            <a:r>
              <a:rPr lang="en-US" sz="1200" b="0" dirty="0">
                <a:solidFill>
                  <a:srgbClr val="000000"/>
                </a:solidFill>
                <a:effectLst/>
                <a:latin typeface="IBM Plex Sans Light"/>
              </a:rPr>
              <a:t>It</a:t>
            </a:r>
            <a:r>
              <a:rPr lang="en-US" sz="1200" dirty="0">
                <a:solidFill>
                  <a:srgbClr val="000000"/>
                </a:solidFill>
                <a:effectLst/>
                <a:latin typeface="IBM Plex Sans Light"/>
              </a:rPr>
              <a:t> is a crucial maintenance metric to measure performance, safety, and equipment design, especially for critical or complex assets, like generators or airplanes. It is also used to determine the reliability of an asset.</a:t>
            </a:r>
          </a:p>
          <a:p>
            <a:endParaRPr lang="en-US" dirty="0">
              <a:effectLst/>
              <a:latin typeface="IBM Plex Sans Light"/>
            </a:endParaRPr>
          </a:p>
          <a:p>
            <a:r>
              <a:rPr lang="en-US" sz="1200" b="0" dirty="0">
                <a:solidFill>
                  <a:srgbClr val="000000"/>
                </a:solidFill>
                <a:latin typeface="IBM Plex Sans Light"/>
              </a:rPr>
              <a:t>Sellers can choose Maximo Application Suite (MAS) client references relevant to their audience from the MAS Sales Kit link: https://ibm.seismic.com/Link/Content/DC3Pbd2BcT23dGhPXBJWqWVCB9Pj</a:t>
            </a:r>
            <a:endParaRPr kumimoji="0" lang="en-US" sz="1000" b="0" i="0" u="none" strike="noStrike" kern="1200" cap="none" spc="0" normalizeH="0" baseline="0" noProof="0" dirty="0">
              <a:ln>
                <a:noFill/>
              </a:ln>
              <a:effectLst/>
              <a:uLnTx/>
              <a:uFillTx/>
              <a:latin typeface="IBM Plex Sans Light"/>
              <a:cs typeface="IBM Plex Sans Light" charset="0"/>
            </a:endParaRPr>
          </a:p>
          <a:p>
            <a:pPr marL="0" marR="0" lvl="1" indent="0" algn="l" defTabSz="685800" rtl="0" eaLnBrk="1" fontAlgn="auto" latinLnBrk="0" hangingPunct="1">
              <a:buClrTx/>
              <a:buSzTx/>
              <a:buFont typeface="IBM Plex Sans Light" panose="020B0604020202020204" pitchFamily="34" charset="0"/>
              <a:buNone/>
              <a:tabLst/>
              <a:defRPr/>
            </a:pPr>
            <a:endParaRPr kumimoji="0" lang="en-US" b="0" i="0" u="none" strike="noStrike" kern="1200" cap="none" spc="0" normalizeH="0" baseline="0" noProof="0" dirty="0">
              <a:ln>
                <a:noFill/>
              </a:ln>
              <a:effectLst/>
              <a:uLnTx/>
              <a:uFillTx/>
              <a:latin typeface="IBM Plex Sans Light"/>
              <a:ea typeface="IBM Plex Sans Light"/>
              <a:cs typeface="IBM Plex Sans Light" charset="0"/>
            </a:endParaRPr>
          </a:p>
          <a:p>
            <a:endParaRPr lang="en-US" dirty="0">
              <a:latin typeface="IBM Plex Sans Light"/>
            </a:endParaRPr>
          </a:p>
          <a:p>
            <a:endParaRPr lang="en-US" dirty="0">
              <a:latin typeface="IBM Plex Sans Light"/>
            </a:endParaRPr>
          </a:p>
        </p:txBody>
      </p:sp>
      <p:sp>
        <p:nvSpPr>
          <p:cNvPr id="4" name="Slide Number Placeholder 3">
            <a:extLst>
              <a:ext uri="{FF2B5EF4-FFF2-40B4-BE49-F238E27FC236}">
                <a16:creationId xmlns:a16="http://schemas.microsoft.com/office/drawing/2014/main" id="{4D4C6FB2-9CDA-6BE1-65A6-03CF046122CB}"/>
              </a:ext>
            </a:extLst>
          </p:cNvPr>
          <p:cNvSpPr>
            <a:spLocks noGrp="1"/>
          </p:cNvSpPr>
          <p:nvPr>
            <p:ph type="sldNum" sz="quarter" idx="5"/>
          </p:nvPr>
        </p:nvSpPr>
        <p:spPr/>
        <p:txBody>
          <a:bodyPr/>
          <a:lstStyle/>
          <a:p>
            <a:fld id="{6E2E38B8-B0B4-AD41-AC6E-B781F46A9FD3}" type="slidenum">
              <a:rPr lang="en-US" smtClean="0"/>
              <a:pPr/>
              <a:t>16</a:t>
            </a:fld>
            <a:endParaRPr lang="en-US" dirty="0"/>
          </a:p>
        </p:txBody>
      </p:sp>
    </p:spTree>
    <p:extLst>
      <p:ext uri="{BB962C8B-B14F-4D97-AF65-F5344CB8AC3E}">
        <p14:creationId xmlns:p14="http://schemas.microsoft.com/office/powerpoint/2010/main" val="3902891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4788" y="230188"/>
            <a:ext cx="6419850" cy="3611562"/>
          </a:xfrm>
        </p:spPr>
        <p:txBody>
          <a:bodyPr/>
          <a:lstStyle/>
          <a:p>
            <a:endParaRPr dirty="0"/>
          </a:p>
        </p:txBody>
      </p:sp>
      <p:sp>
        <p:nvSpPr>
          <p:cNvPr id="3" name="Notes Placeholder 2"/>
          <p:cNvSpPr>
            <a:spLocks noGrp="1"/>
          </p:cNvSpPr>
          <p:nvPr>
            <p:ph type="body" idx="1"/>
          </p:nvPr>
        </p:nvSpPr>
        <p:spPr>
          <a:xfrm>
            <a:off x="205199" y="4086000"/>
            <a:ext cx="6418799" cy="4320000"/>
          </a:xfrm>
        </p:spPr>
        <p:txBody>
          <a:bodyPr/>
          <a:lstStyle/>
          <a:p>
            <a:pPr marL="0" marR="0" lvl="1" indent="0" algn="l" defTabSz="457200" rtl="0" eaLnBrk="1" fontAlgn="auto" latinLnBrk="0" hangingPunct="1">
              <a:lnSpc>
                <a:spcPct val="100000"/>
              </a:lnSpc>
              <a:buClrTx/>
              <a:buSzTx/>
              <a:buFont typeface="IBM Plex Sans Light"/>
              <a:buNone/>
              <a:tabLst/>
              <a:defRPr/>
            </a:pPr>
            <a:r>
              <a:rPr kumimoji="0" lang="en-US" sz="1200" b="1" i="0" u="none" strike="noStrike" kern="1200" cap="none" spc="0" normalizeH="0" baseline="0" noProof="0" dirty="0">
                <a:ln>
                  <a:noFill/>
                </a:ln>
                <a:solidFill>
                  <a:srgbClr val="000000"/>
                </a:solidFill>
                <a:effectLst/>
                <a:uLnTx/>
                <a:uFillTx/>
                <a:latin typeface="IBM Plex Sans Light"/>
                <a:cs typeface="IBM Plex Sans Light" charset="0"/>
              </a:rPr>
              <a:t>Business problem:</a:t>
            </a:r>
          </a:p>
          <a:p>
            <a:pPr marL="4762" marR="0" lvl="1" indent="0" algn="l" defTabSz="457200" rtl="0" eaLnBrk="1" fontAlgn="auto" latinLnBrk="0" hangingPunct="1">
              <a:lnSpc>
                <a:spcPct val="100000"/>
              </a:lnSpc>
              <a:buClrTx/>
              <a:buSzTx/>
              <a:buFont typeface="IBM Plex Sans Light"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IBM Plex Sans Light"/>
                <a:cs typeface="IBM Plex Sans Light" charset="0"/>
              </a:rPr>
              <a:t>This company’s inspection was predominantly manual with a custom application. Their assets were spread over counties in difficult to reach locations and they were only able to inspect assets every 3-5 years. </a:t>
            </a:r>
            <a:endParaRPr kumimoji="0" lang="en-US" b="1" i="0" u="none" strike="noStrike" kern="1200" cap="none" spc="0" normalizeH="0" baseline="0" noProof="0" dirty="0">
              <a:ln>
                <a:noFill/>
              </a:ln>
              <a:effectLst/>
              <a:uLnTx/>
              <a:uFillTx/>
              <a:latin typeface="IBM Plex Sans Light"/>
              <a:cs typeface="IBM Plex Sans Light" charset="0"/>
            </a:endParaRPr>
          </a:p>
          <a:p>
            <a:pPr marL="0" marR="0" lvl="1" indent="0" algn="l" defTabSz="457200" rtl="0" eaLnBrk="1" fontAlgn="auto" latinLnBrk="0" hangingPunct="1">
              <a:lnSpc>
                <a:spcPct val="100000"/>
              </a:lnSpc>
              <a:buClrTx/>
              <a:buSzTx/>
              <a:buFont typeface="IBM Plex Sans Light"/>
              <a:buNone/>
              <a:tabLst/>
              <a:defRPr/>
            </a:pPr>
            <a:endParaRPr kumimoji="0" lang="en-US" b="1" i="0" u="none" strike="noStrike" kern="1200" cap="none" spc="0" normalizeH="0" baseline="0" noProof="0" dirty="0">
              <a:ln>
                <a:noFill/>
              </a:ln>
              <a:effectLst/>
              <a:uLnTx/>
              <a:uFillTx/>
              <a:latin typeface="IBM Plex Sans Light"/>
              <a:cs typeface="IBM Plex Sans Light" charset="0"/>
            </a:endParaRPr>
          </a:p>
          <a:p>
            <a:pPr marL="0" marR="0" lvl="1" indent="0" algn="l" defTabSz="457200" rtl="0" eaLnBrk="1" fontAlgn="auto" latinLnBrk="0" hangingPunct="1">
              <a:lnSpc>
                <a:spcPct val="100000"/>
              </a:lnSpc>
              <a:buClrTx/>
              <a:buSzTx/>
              <a:buFont typeface="IBM Plex Sans Light"/>
              <a:buNone/>
              <a:tabLst/>
              <a:defRPr/>
            </a:pPr>
            <a:r>
              <a:rPr kumimoji="0" lang="en-US" sz="1200" b="1" i="0" u="none" strike="noStrike" kern="1200" cap="none" spc="0" normalizeH="0" baseline="0" noProof="0" dirty="0">
                <a:ln>
                  <a:noFill/>
                </a:ln>
                <a:solidFill>
                  <a:srgbClr val="000000"/>
                </a:solidFill>
                <a:effectLst/>
                <a:uLnTx/>
                <a:uFillTx/>
                <a:latin typeface="IBM Plex Sans Light"/>
                <a:cs typeface="IBM Plex Sans Light" charset="0"/>
              </a:rPr>
              <a:t>Solution: </a:t>
            </a:r>
          </a:p>
          <a:p>
            <a:pPr marL="4762" lvl="1" indent="0">
              <a:lnSpc>
                <a:spcPct val="100000"/>
              </a:lnSpc>
              <a:buFont typeface="IBM Plex Sans Light" panose="020B0604020202020204" pitchFamily="34" charset="0"/>
              <a:buNone/>
              <a:defRPr/>
            </a:pPr>
            <a:r>
              <a:rPr kumimoji="0" lang="en-US" sz="1200" b="0" i="0" u="none" strike="noStrike" kern="1200" cap="none" spc="0" normalizeH="0" baseline="0" noProof="0" dirty="0">
                <a:ln>
                  <a:noFill/>
                </a:ln>
                <a:solidFill>
                  <a:srgbClr val="000000"/>
                </a:solidFill>
                <a:effectLst/>
                <a:uLnTx/>
                <a:uFillTx/>
                <a:latin typeface="IBM Plex Sans Light"/>
                <a:cs typeface="IBM Plex Sans Light" charset="0"/>
              </a:rPr>
              <a:t>They implemented Maximo Monitor. Current condition assessments are now in real-time using sensor data, augmented by Maximo inspections as needed providing more accurate assessments, improved replacement, and refurbishment planning decisions and eliminated the custom application that was costly to maintain. </a:t>
            </a:r>
            <a:endParaRPr kumimoji="0" lang="en-US" b="1" i="0" u="none" strike="noStrike" kern="1200" cap="none" spc="0" normalizeH="0" baseline="0" noProof="0" dirty="0">
              <a:ln>
                <a:noFill/>
              </a:ln>
              <a:effectLst/>
              <a:uLnTx/>
              <a:uFillTx/>
              <a:latin typeface="IBM Plex Sans Light"/>
              <a:cs typeface="IBM Plex Sans Light" charset="0"/>
            </a:endParaRPr>
          </a:p>
          <a:p>
            <a:pPr marL="0" marR="0" lvl="1" indent="0" algn="l" defTabSz="457200" rtl="0" eaLnBrk="1" fontAlgn="auto" latinLnBrk="0" hangingPunct="1">
              <a:lnSpc>
                <a:spcPct val="100000"/>
              </a:lnSpc>
              <a:buClrTx/>
              <a:buSzTx/>
              <a:buFont typeface="IBM Plex Sans Light"/>
              <a:buNone/>
              <a:tabLst/>
              <a:defRPr/>
            </a:pPr>
            <a:endParaRPr kumimoji="0" lang="en-US" b="1" i="0" u="none" strike="noStrike" kern="1200" cap="none" spc="0" normalizeH="0" baseline="0" noProof="0" dirty="0">
              <a:ln>
                <a:noFill/>
              </a:ln>
              <a:effectLst/>
              <a:uLnTx/>
              <a:uFillTx/>
              <a:latin typeface="IBM Plex Sans Light"/>
              <a:cs typeface="IBM Plex Sans Light" charset="0"/>
            </a:endParaRPr>
          </a:p>
          <a:p>
            <a:pPr marL="0" marR="0" lvl="1" indent="0" algn="l" defTabSz="457200" rtl="0" eaLnBrk="1" fontAlgn="auto" latinLnBrk="0" hangingPunct="1">
              <a:lnSpc>
                <a:spcPct val="100000"/>
              </a:lnSpc>
              <a:buClrTx/>
              <a:buSzTx/>
              <a:buFont typeface="IBM Plex Sans Light"/>
              <a:buNone/>
              <a:tabLst/>
              <a:defRPr/>
            </a:pPr>
            <a:r>
              <a:rPr kumimoji="0" lang="en-US" sz="1200" b="1" i="0" u="none" strike="noStrike" kern="1200" cap="none" spc="0" normalizeH="0" baseline="0" noProof="0" dirty="0">
                <a:ln>
                  <a:noFill/>
                </a:ln>
                <a:solidFill>
                  <a:srgbClr val="000000"/>
                </a:solidFill>
                <a:effectLst/>
                <a:uLnTx/>
                <a:uFillTx/>
                <a:latin typeface="IBM Plex Sans Light"/>
                <a:cs typeface="IBM Plex Sans Light" charset="0"/>
              </a:rPr>
              <a:t>Business value delivered:</a:t>
            </a:r>
          </a:p>
          <a:p>
            <a:pPr marL="4762" marR="0" lvl="1" indent="0" algn="l" defTabSz="457200" rtl="0" eaLnBrk="1" fontAlgn="auto" latinLnBrk="0" hangingPunct="1">
              <a:lnSpc>
                <a:spcPct val="100000"/>
              </a:lnSpc>
              <a:buClrTx/>
              <a:buSzTx/>
              <a:buFont typeface="IBM Plex Sans Light"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IBM Plex Sans Light"/>
                <a:cs typeface="IBM Plex Sans Light" charset="0"/>
              </a:rPr>
              <a:t>Inspections are now frequent, accurate, and efficient. The company implemented an improved maintain/replace strategy and have eliminated the costly custom form-based applications.</a:t>
            </a:r>
          </a:p>
          <a:p>
            <a:pPr>
              <a:lnSpc>
                <a:spcPct val="100000"/>
              </a:lnSpc>
            </a:pPr>
            <a:endParaRPr lang="en-US" dirty="0">
              <a:latin typeface="IBM Plex Sans Light"/>
            </a:endParaRPr>
          </a:p>
          <a:p>
            <a:r>
              <a:rPr lang="en-US" sz="1200" dirty="0">
                <a:solidFill>
                  <a:srgbClr val="000000"/>
                </a:solidFill>
                <a:latin typeface="IBM Plex Sans Light"/>
              </a:rPr>
              <a:t>Sellers can choose Maximo Application Suite (MAS) client references relevant to their audience from the MAS Sales Kit link: https://ibm.seismic.com/Link/Content/DC3Pbd2BcT23dGhPXBJWqWVCB9Pj</a:t>
            </a:r>
            <a:endParaRPr kumimoji="0" lang="en-US" sz="1000" b="0" i="0" u="none" strike="noStrike" kern="1200" cap="none" spc="0" normalizeH="0" baseline="0" noProof="0" dirty="0">
              <a:ln>
                <a:noFill/>
              </a:ln>
              <a:effectLst/>
              <a:uLnTx/>
              <a:uFillTx/>
              <a:latin typeface="IBM Plex Sans Light"/>
              <a:cs typeface="IBM Plex Sans Light" charset="0"/>
            </a:endParaRPr>
          </a:p>
          <a:p>
            <a:pPr>
              <a:lnSpc>
                <a:spcPct val="100000"/>
              </a:lnSpc>
            </a:pPr>
            <a:endParaRPr lang="en-US" dirty="0">
              <a:latin typeface="IBM Plex Sans Light"/>
            </a:endParaRPr>
          </a:p>
        </p:txBody>
      </p:sp>
      <p:sp>
        <p:nvSpPr>
          <p:cNvPr id="4" name="Slide Number Placeholder 3">
            <a:extLst>
              <a:ext uri="{FF2B5EF4-FFF2-40B4-BE49-F238E27FC236}">
                <a16:creationId xmlns:a16="http://schemas.microsoft.com/office/drawing/2014/main" id="{7603A7CE-90D7-02B9-BCD8-EC3A18AF9438}"/>
              </a:ext>
            </a:extLst>
          </p:cNvPr>
          <p:cNvSpPr>
            <a:spLocks noGrp="1"/>
          </p:cNvSpPr>
          <p:nvPr>
            <p:ph type="sldNum" sz="quarter" idx="5"/>
          </p:nvPr>
        </p:nvSpPr>
        <p:spPr/>
        <p:txBody>
          <a:bodyPr/>
          <a:lstStyle/>
          <a:p>
            <a:fld id="{6E2E38B8-B0B4-AD41-AC6E-B781F46A9FD3}" type="slidenum">
              <a:rPr lang="en-US" smtClean="0"/>
              <a:pPr/>
              <a:t>17</a:t>
            </a:fld>
            <a:endParaRPr lang="en-US" dirty="0"/>
          </a:p>
        </p:txBody>
      </p:sp>
    </p:spTree>
    <p:extLst>
      <p:ext uri="{BB962C8B-B14F-4D97-AF65-F5344CB8AC3E}">
        <p14:creationId xmlns:p14="http://schemas.microsoft.com/office/powerpoint/2010/main" val="36856269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4788" y="230188"/>
            <a:ext cx="6419850" cy="3611562"/>
          </a:xfrm>
        </p:spPr>
        <p:txBody>
          <a:bodyPr/>
          <a:lstStyle/>
          <a:p>
            <a:endParaRPr dirty="0"/>
          </a:p>
        </p:txBody>
      </p:sp>
      <p:sp>
        <p:nvSpPr>
          <p:cNvPr id="3" name="Notes Placeholder 2"/>
          <p:cNvSpPr>
            <a:spLocks noGrp="1"/>
          </p:cNvSpPr>
          <p:nvPr>
            <p:ph type="body" idx="1"/>
          </p:nvPr>
        </p:nvSpPr>
        <p:spPr>
          <a:xfrm>
            <a:off x="205199" y="4086000"/>
            <a:ext cx="6418799" cy="4320000"/>
          </a:xfrm>
        </p:spPr>
        <p:txBody>
          <a:bodyPr/>
          <a:lstStyle/>
          <a:p>
            <a:pPr marL="0" marR="0" lvl="0" indent="0" algn="l" defTabSz="685800" rtl="0" eaLnBrk="1" fontAlgn="auto" latinLnBrk="0" hangingPunct="1">
              <a:lnSpc>
                <a:spcPct val="100000"/>
              </a:lnSpc>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IBM Plex Sans Light"/>
                <a:cs typeface="IBM Plex Sans Light" panose="020B0604020202020204" pitchFamily="34" charset="0"/>
              </a:rPr>
              <a:t>Business problem:</a:t>
            </a:r>
          </a:p>
          <a:p>
            <a:pPr marL="0" marR="0" lvl="0" indent="0" algn="l" defTabSz="685800" rtl="0" eaLnBrk="1" fontAlgn="auto" latinLnBrk="0" hangingPunct="1">
              <a:lnSpc>
                <a:spcPct val="100000"/>
              </a:lnSpc>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IBM Plex Sans Light"/>
                <a:cs typeface="IBM Plex Sans Light" panose="020B0604020202020204" pitchFamily="34" charset="0"/>
              </a:rPr>
              <a:t>This company’s n</a:t>
            </a:r>
            <a:r>
              <a:rPr kumimoji="0" lang="en-US" altLang="en-US" sz="1200" b="0" i="0" u="none" strike="noStrike" kern="1200" cap="none" spc="0" normalizeH="0" baseline="0" noProof="0" dirty="0">
                <a:ln>
                  <a:noFill/>
                </a:ln>
                <a:solidFill>
                  <a:srgbClr val="000000"/>
                </a:solidFill>
                <a:effectLst/>
                <a:uLnTx/>
                <a:uFillTx/>
                <a:latin typeface="IBM Plex Sans Light"/>
                <a:cs typeface="IBM Plex Sans Light" charset="0"/>
              </a:rPr>
              <a:t>etwork extends over a vast geographic area – much of it in remote and even hostile environments. One of its biggest struggles was the high frequency of emergency maintenance, which was putting a strain on operations. The company also lacked the necessary staffing to manage maintenance issues efficiently. They also had substantial asset data, with minimal tools or expertise to analyze and make proper use of it. </a:t>
            </a:r>
          </a:p>
          <a:p>
            <a:pPr marL="0" marR="0" lvl="0" indent="0" algn="l" defTabSz="685800" rtl="0" eaLnBrk="1" fontAlgn="auto" latinLnBrk="0" hangingPunct="1">
              <a:lnSpc>
                <a:spcPct val="100000"/>
              </a:lnSpc>
              <a:spcAft>
                <a:spcPts val="0"/>
              </a:spcAft>
              <a:buClrTx/>
              <a:buSzTx/>
              <a:buFontTx/>
              <a:buNone/>
              <a:tabLst/>
              <a:defRPr/>
            </a:pPr>
            <a:endParaRPr kumimoji="0" lang="en-US" b="1" i="0" u="none" strike="noStrike" kern="1200" cap="none" spc="0" normalizeH="0" baseline="0" noProof="0" dirty="0">
              <a:ln>
                <a:noFill/>
              </a:ln>
              <a:effectLst/>
              <a:uLnTx/>
              <a:uFillTx/>
              <a:latin typeface="IBM Plex Sans Light"/>
              <a:cs typeface="IBM Plex Sans Light" panose="020B0604020202020204" pitchFamily="34" charset="0"/>
            </a:endParaRPr>
          </a:p>
          <a:p>
            <a:pPr marL="0" marR="0" lvl="0" indent="0" algn="l" defTabSz="685800" rtl="0" eaLnBrk="1" fontAlgn="auto" latinLnBrk="0" hangingPunct="1">
              <a:lnSpc>
                <a:spcPct val="100000"/>
              </a:lnSpc>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IBM Plex Sans Light"/>
                <a:cs typeface="IBM Plex Sans Light" panose="020B0604020202020204" pitchFamily="34" charset="0"/>
              </a:rPr>
              <a:t>Solution:</a:t>
            </a:r>
            <a:br>
              <a:rPr kumimoji="0" lang="en-US" b="1" i="0" u="none" strike="noStrike" kern="1200" cap="none" spc="0" normalizeH="0" baseline="0" noProof="0" dirty="0">
                <a:ln>
                  <a:noFill/>
                </a:ln>
                <a:effectLst/>
                <a:uLnTx/>
                <a:uFillTx/>
                <a:latin typeface="IBM Plex Sans Light"/>
                <a:cs typeface="IBM Plex Sans Light" panose="020B0604020202020204" pitchFamily="34" charset="0"/>
              </a:rPr>
            </a:br>
            <a:r>
              <a:rPr kumimoji="0" lang="en-US" altLang="en-US" sz="1200" b="0" i="0" u="none" strike="noStrike" kern="1200" cap="none" spc="0" normalizeH="0" baseline="0" noProof="0" dirty="0">
                <a:ln>
                  <a:noFill/>
                </a:ln>
                <a:solidFill>
                  <a:srgbClr val="000000"/>
                </a:solidFill>
                <a:effectLst/>
                <a:uLnTx/>
                <a:uFillTx/>
                <a:latin typeface="IBM Plex Sans Light"/>
                <a:cs typeface="IBM Plex Sans Light" charset="0"/>
              </a:rPr>
              <a:t>Implementing Maximo Predict netted 87% predicted failure accuracy, with some models consistently providing 100% accurate results.</a:t>
            </a:r>
          </a:p>
          <a:p>
            <a:pPr marL="0" marR="0" lvl="0" indent="0" algn="l" defTabSz="685800" rtl="0" eaLnBrk="1" fontAlgn="auto" latinLnBrk="0" hangingPunct="1">
              <a:lnSpc>
                <a:spcPct val="100000"/>
              </a:lnSpc>
              <a:spcAft>
                <a:spcPts val="0"/>
              </a:spcAft>
              <a:buClrTx/>
              <a:buSzTx/>
              <a:buFontTx/>
              <a:buNone/>
              <a:tabLst/>
              <a:defRPr/>
            </a:pPr>
            <a:endParaRPr kumimoji="0" lang="en-US" b="1" i="0" u="none" strike="noStrike" kern="1200" cap="none" spc="0" normalizeH="0" baseline="0" noProof="0" dirty="0">
              <a:ln>
                <a:noFill/>
              </a:ln>
              <a:effectLst/>
              <a:uLnTx/>
              <a:uFillTx/>
              <a:latin typeface="IBM Plex Sans Light"/>
              <a:cs typeface="IBM Plex Sans Light" panose="020B0604020202020204" pitchFamily="34" charset="0"/>
            </a:endParaRPr>
          </a:p>
          <a:p>
            <a:pPr marL="0" marR="0" lvl="0" indent="0" algn="l" defTabSz="685800" rtl="0" eaLnBrk="1" fontAlgn="auto" latinLnBrk="0" hangingPunct="1">
              <a:lnSpc>
                <a:spcPct val="100000"/>
              </a:lnSpc>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IBM Plex Sans Light"/>
                <a:cs typeface="IBM Plex Sans Light" panose="020B0604020202020204" pitchFamily="34" charset="0"/>
              </a:rPr>
              <a:t>Business value delivered:</a:t>
            </a:r>
          </a:p>
          <a:p>
            <a:pPr marL="0" marR="0" lvl="0" indent="0" algn="l" defTabSz="457200" rtl="0" eaLnBrk="1" fontAlgn="auto" latinLnBrk="0" hangingPunct="1">
              <a:lnSpc>
                <a:spcPct val="100000"/>
              </a:lnSpc>
              <a:spcAft>
                <a:spcPts val="0"/>
              </a:spcAft>
              <a:buClrTx/>
              <a:buSzTx/>
              <a:buFont typeface="IBM Plex Sans Light" panose="020B0604020202020204" pitchFamily="34" charset="0"/>
              <a:buNone/>
              <a:tabLst/>
              <a:defRPr/>
            </a:pPr>
            <a:r>
              <a:rPr kumimoji="0" lang="en-US" altLang="en-US" sz="1200" b="0" i="0" u="none" strike="noStrike" kern="1200" cap="none" spc="0" normalizeH="0" baseline="0" noProof="0" dirty="0">
                <a:ln>
                  <a:noFill/>
                </a:ln>
                <a:solidFill>
                  <a:srgbClr val="000000"/>
                </a:solidFill>
                <a:effectLst/>
                <a:uLnTx/>
                <a:uFillTx/>
                <a:latin typeface="IBM Plex Sans Light"/>
                <a:cs typeface="IBM Plex Sans Light" charset="0"/>
              </a:rPr>
              <a:t>Avoided $10 million of missed revenue by proactively averting unplanned critical failures, increased production rates, and improved maintain or replace strategy.</a:t>
            </a:r>
          </a:p>
          <a:p>
            <a:endParaRPr lang="en-US" sz="1200" dirty="0">
              <a:solidFill>
                <a:schemeClr val="bg1"/>
              </a:solidFill>
              <a:latin typeface="IBM Plex Sans Light"/>
            </a:endParaRPr>
          </a:p>
          <a:p>
            <a:r>
              <a:rPr lang="en-US" sz="1200" dirty="0">
                <a:solidFill>
                  <a:srgbClr val="000000"/>
                </a:solidFill>
                <a:latin typeface="IBM Plex Sans Light"/>
              </a:rPr>
              <a:t>Sellers can choose Maximo Application Suite (MAS) client references relevant to their audience from the MAS Sales Kit link: https://ibm.seismic.com/Link/Content/DC3Pbd2BcT23dGhPXBJWqWVCB9Pj</a:t>
            </a:r>
            <a:endParaRPr kumimoji="0" lang="en-US" sz="1000" b="0" i="0" u="none" strike="noStrike" kern="1200" cap="none" spc="0" normalizeH="0" baseline="0" noProof="0" dirty="0">
              <a:ln>
                <a:noFill/>
              </a:ln>
              <a:effectLst/>
              <a:uLnTx/>
              <a:uFillTx/>
              <a:latin typeface="IBM Plex Sans Light"/>
              <a:cs typeface="IBM Plex Sans Light" charset="0"/>
            </a:endParaRPr>
          </a:p>
          <a:p>
            <a:pPr>
              <a:lnSpc>
                <a:spcPct val="100000"/>
              </a:lnSpc>
            </a:pPr>
            <a:endParaRPr lang="en-US" dirty="0">
              <a:latin typeface="IBM Plex Sans Light"/>
            </a:endParaRPr>
          </a:p>
        </p:txBody>
      </p:sp>
      <p:sp>
        <p:nvSpPr>
          <p:cNvPr id="4" name="Slide Number Placeholder 3">
            <a:extLst>
              <a:ext uri="{FF2B5EF4-FFF2-40B4-BE49-F238E27FC236}">
                <a16:creationId xmlns:a16="http://schemas.microsoft.com/office/drawing/2014/main" id="{B86CB120-7257-B2FE-C136-5BC442CC6235}"/>
              </a:ext>
            </a:extLst>
          </p:cNvPr>
          <p:cNvSpPr>
            <a:spLocks noGrp="1"/>
          </p:cNvSpPr>
          <p:nvPr>
            <p:ph type="sldNum" sz="quarter" idx="5"/>
          </p:nvPr>
        </p:nvSpPr>
        <p:spPr/>
        <p:txBody>
          <a:bodyPr/>
          <a:lstStyle/>
          <a:p>
            <a:fld id="{6E2E38B8-B0B4-AD41-AC6E-B781F46A9FD3}" type="slidenum">
              <a:rPr lang="en-US" smtClean="0"/>
              <a:pPr/>
              <a:t>18</a:t>
            </a:fld>
            <a:endParaRPr lang="en-US" dirty="0"/>
          </a:p>
        </p:txBody>
      </p:sp>
    </p:spTree>
    <p:extLst>
      <p:ext uri="{BB962C8B-B14F-4D97-AF65-F5344CB8AC3E}">
        <p14:creationId xmlns:p14="http://schemas.microsoft.com/office/powerpoint/2010/main" val="8975027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4788" y="230188"/>
            <a:ext cx="6419850" cy="3611562"/>
          </a:xfrm>
        </p:spPr>
        <p:txBody>
          <a:bodyPr/>
          <a:lstStyle/>
          <a:p>
            <a:endParaRPr dirty="0"/>
          </a:p>
        </p:txBody>
      </p:sp>
      <p:sp>
        <p:nvSpPr>
          <p:cNvPr id="3" name="Notes Placeholder 2"/>
          <p:cNvSpPr>
            <a:spLocks noGrp="1"/>
          </p:cNvSpPr>
          <p:nvPr>
            <p:ph type="body" idx="1"/>
          </p:nvPr>
        </p:nvSpPr>
        <p:spPr>
          <a:xfrm>
            <a:off x="205199" y="4086000"/>
            <a:ext cx="6418799" cy="4320000"/>
          </a:xfrm>
        </p:spPr>
        <p:txBody>
          <a:bodyPr/>
          <a:lstStyle/>
          <a:p>
            <a:r>
              <a:rPr lang="en-US" sz="1200" dirty="0">
                <a:solidFill>
                  <a:srgbClr val="000000"/>
                </a:solidFill>
                <a:latin typeface="IBM Plex Sans Light"/>
              </a:rPr>
              <a:t>This self-explanatory slide does not require speaker notes.</a:t>
            </a:r>
          </a:p>
        </p:txBody>
      </p:sp>
      <p:sp>
        <p:nvSpPr>
          <p:cNvPr id="4" name="Slide Number Placeholder 3">
            <a:extLst>
              <a:ext uri="{FF2B5EF4-FFF2-40B4-BE49-F238E27FC236}">
                <a16:creationId xmlns:a16="http://schemas.microsoft.com/office/drawing/2014/main" id="{18B3585C-CC3C-F023-71D6-3FD9970707EA}"/>
              </a:ext>
            </a:extLst>
          </p:cNvPr>
          <p:cNvSpPr>
            <a:spLocks noGrp="1"/>
          </p:cNvSpPr>
          <p:nvPr>
            <p:ph type="sldNum" sz="quarter" idx="5"/>
          </p:nvPr>
        </p:nvSpPr>
        <p:spPr/>
        <p:txBody>
          <a:bodyPr/>
          <a:lstStyle/>
          <a:p>
            <a:fld id="{6E2E38B8-B0B4-AD41-AC6E-B781F46A9FD3}" type="slidenum">
              <a:rPr lang="en-US" smtClean="0"/>
              <a:pPr/>
              <a:t>19</a:t>
            </a:fld>
            <a:endParaRPr lang="en-US" dirty="0"/>
          </a:p>
        </p:txBody>
      </p:sp>
    </p:spTree>
    <p:extLst>
      <p:ext uri="{BB962C8B-B14F-4D97-AF65-F5344CB8AC3E}">
        <p14:creationId xmlns:p14="http://schemas.microsoft.com/office/powerpoint/2010/main" val="3693060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4788" y="230188"/>
            <a:ext cx="6419850" cy="3611562"/>
          </a:xfrm>
        </p:spPr>
        <p:txBody>
          <a:bodyPr/>
          <a:lstStyle/>
          <a:p>
            <a:endParaRPr dirty="0"/>
          </a:p>
        </p:txBody>
      </p:sp>
      <p:sp>
        <p:nvSpPr>
          <p:cNvPr id="3" name="Notes Placeholder 2"/>
          <p:cNvSpPr>
            <a:spLocks noGrp="1"/>
          </p:cNvSpPr>
          <p:nvPr>
            <p:ph type="body" idx="1"/>
          </p:nvPr>
        </p:nvSpPr>
        <p:spPr>
          <a:xfrm>
            <a:off x="205199" y="4086000"/>
            <a:ext cx="6418799" cy="4320000"/>
          </a:xfrm>
        </p:spPr>
        <p:txBody>
          <a:bodyPr/>
          <a:lstStyle/>
          <a:p>
            <a:r>
              <a:rPr lang="en-US" dirty="0">
                <a:solidFill>
                  <a:srgbClr val="000000"/>
                </a:solidFill>
                <a:latin typeface="IBM Plex Sans Light"/>
              </a:rPr>
              <a:t>This slide highlights key industry insights that have shaped IBM asset lifecycle management (ALM) strategy, which is powered by Maximo Application Suite (MAS).</a:t>
            </a:r>
          </a:p>
          <a:p>
            <a:endParaRPr lang="en-US" dirty="0">
              <a:solidFill>
                <a:srgbClr val="000000"/>
              </a:solidFill>
              <a:latin typeface="IBM Plex Sans Light"/>
            </a:endParaRPr>
          </a:p>
          <a:p>
            <a:r>
              <a:rPr lang="en-US" sz="1200" dirty="0">
                <a:solidFill>
                  <a:srgbClr val="000000"/>
                </a:solidFill>
                <a:latin typeface="IBM Plex Sans Light"/>
              </a:rPr>
              <a:t>The first and primary observation is the challenge businesses face due to the rising cost of unplanned downtime. Through several client conversations, it became clear that these costs are tied to the growing criticality of assets in business operations. When a critical asset fails, the impact extends beyond just its maintenance costs, but it also results in a significant revenue loss. These costs are increasing year over year. Beyond cost, the frequency of these unplanned downtimes is also increasing, primarily because modern assets have become more complex, introducing more potential points of failure. </a:t>
            </a:r>
          </a:p>
          <a:p>
            <a:endParaRPr lang="en-US" dirty="0"/>
          </a:p>
          <a:p>
            <a:r>
              <a:rPr lang="en-US" sz="1200" dirty="0">
                <a:solidFill>
                  <a:srgbClr val="000000"/>
                </a:solidFill>
                <a:latin typeface="IBM Plex Sans Light"/>
              </a:rPr>
              <a:t>The second challenge also stems from increasing asset complexity. Maintenance strategies have not kept pace with advancements in today’s modern assets. Many organizations still rely on traditional approaches, such as "run-to-failure," where an action is taken only after an asset breaks, or on calendar-based maintenance, where maintenance is performed at set intervals regardless of the asset's actual condition. </a:t>
            </a:r>
          </a:p>
          <a:p>
            <a:endParaRPr lang="en-US" dirty="0"/>
          </a:p>
          <a:p>
            <a:r>
              <a:rPr lang="en-US" sz="1200" dirty="0">
                <a:solidFill>
                  <a:srgbClr val="000000"/>
                </a:solidFill>
                <a:latin typeface="IBM Plex Sans Light"/>
              </a:rPr>
              <a:t>The third challenge revolves around workforce productivity. Businesses are dealing with a growing skills gap that is caused by the exodus of highly skilled workers primarily due to retirement, which has not been offset by new technicians entering the field with the necessary expertise. This gap is further worsening as qualified workers frequently move between companies due to their high demand. Clients are actively seeking ways to close this gap and enhance productivity within their existing technician workforce. </a:t>
            </a:r>
          </a:p>
          <a:p>
            <a:endParaRPr lang="en-US" dirty="0"/>
          </a:p>
          <a:p>
            <a:r>
              <a:rPr lang="en-US" sz="1200" dirty="0">
                <a:solidFill>
                  <a:srgbClr val="000000"/>
                </a:solidFill>
                <a:latin typeface="IBM Plex Sans Light"/>
              </a:rPr>
              <a:t>Finally, decarbonization remains a key focus for businesses as organizations are striving to meet net-zero goals but often struggle with how to achieve them in practical terms. </a:t>
            </a:r>
          </a:p>
          <a:p>
            <a:endParaRPr lang="en-US" dirty="0"/>
          </a:p>
          <a:p>
            <a:r>
              <a:rPr lang="en-US" sz="1200" dirty="0">
                <a:solidFill>
                  <a:srgbClr val="000000"/>
                </a:solidFill>
                <a:latin typeface="IBM Plex Sans Light"/>
              </a:rPr>
              <a:t>These factors have become major drivers of change and innovation in asset lifecycle management.</a:t>
            </a:r>
          </a:p>
          <a:p>
            <a:endParaRPr lang="en-US" dirty="0"/>
          </a:p>
          <a:p>
            <a:r>
              <a:rPr lang="en-US" sz="1200" b="1" dirty="0">
                <a:solidFill>
                  <a:srgbClr val="000000"/>
                </a:solidFill>
                <a:latin typeface="IBM Plex Sans Light"/>
              </a:rPr>
              <a:t>References:</a:t>
            </a:r>
          </a:p>
          <a:p>
            <a:pPr marL="0" indent="0">
              <a:buFont typeface="IBM Plex Sans Light"/>
              <a:buNone/>
            </a:pPr>
            <a:r>
              <a:rPr lang="en-US" sz="1200" baseline="30000" dirty="0">
                <a:solidFill>
                  <a:srgbClr val="000000"/>
                </a:solidFill>
                <a:latin typeface="IBM Plex Sans Light"/>
              </a:rPr>
              <a:t>1 “</a:t>
            </a:r>
            <a:r>
              <a:rPr lang="en-US" sz="1200" dirty="0">
                <a:solidFill>
                  <a:srgbClr val="000000"/>
                </a:solidFill>
                <a:latin typeface="IBM Plex Sans Light"/>
              </a:rPr>
              <a:t>The True Cost of downtime”, Siemens, 03 April 2023. </a:t>
            </a:r>
            <a:r>
              <a:rPr lang="en-US" sz="1200" dirty="0">
                <a:solidFill>
                  <a:srgbClr val="000000"/>
                </a:solidFill>
                <a:latin typeface="IBM Plex Sans Light"/>
                <a:hlinkClick r:id="rId3"/>
              </a:rPr>
              <a:t>https://blog.siemens.com/2023/04/the-true-cost-of-downtime/</a:t>
            </a:r>
            <a:endParaRPr lang="en-US" dirty="0"/>
          </a:p>
          <a:p>
            <a:pPr marL="0" indent="0">
              <a:buFont typeface="IBM Plex Sans Light"/>
              <a:buNone/>
            </a:pPr>
            <a:endParaRPr lang="en-US" dirty="0"/>
          </a:p>
          <a:p>
            <a:pPr marL="0" indent="0">
              <a:buFont typeface="IBM Plex Sans Light"/>
              <a:buNone/>
            </a:pPr>
            <a:r>
              <a:rPr lang="en-US" sz="1200" baseline="30000" dirty="0">
                <a:solidFill>
                  <a:srgbClr val="000000"/>
                </a:solidFill>
                <a:latin typeface="IBM Plex Sans Light"/>
              </a:rPr>
              <a:t>2</a:t>
            </a:r>
            <a:r>
              <a:rPr lang="en-US" sz="1200" dirty="0">
                <a:solidFill>
                  <a:srgbClr val="000000"/>
                </a:solidFill>
                <a:latin typeface="IBM Plex Sans Light"/>
              </a:rPr>
              <a:t> “IDC SaaS path”, ID. </a:t>
            </a:r>
            <a:r>
              <a:rPr lang="en-US" sz="1200" dirty="0">
                <a:solidFill>
                  <a:srgbClr val="000000"/>
                </a:solidFill>
                <a:latin typeface="IBM Plex Sans Light"/>
                <a:hlinkClick r:id="rId4"/>
              </a:rPr>
              <a:t>https://www.idc.com/getdoc.jsp?containerId=IDC_P44535</a:t>
            </a:r>
            <a:endParaRPr lang="en-US" dirty="0"/>
          </a:p>
          <a:p>
            <a:pPr marL="0" indent="0">
              <a:buFont typeface="IBM Plex Sans Light"/>
              <a:buNone/>
            </a:pPr>
            <a:endParaRPr lang="en-US" dirty="0"/>
          </a:p>
          <a:p>
            <a:pPr marL="0" indent="0">
              <a:buFont typeface="IBM Plex Sans Light"/>
              <a:buNone/>
            </a:pPr>
            <a:r>
              <a:rPr lang="en-US" sz="1200" baseline="30000" dirty="0">
                <a:solidFill>
                  <a:srgbClr val="000000"/>
                </a:solidFill>
                <a:latin typeface="IBM Plex Sans Light"/>
              </a:rPr>
              <a:t>3</a:t>
            </a:r>
            <a:r>
              <a:rPr lang="en-US" sz="1200" dirty="0">
                <a:solidFill>
                  <a:srgbClr val="000000"/>
                </a:solidFill>
                <a:latin typeface="IBM Plex Sans Light"/>
              </a:rPr>
              <a:t> “Service Leaders agenda”, Service Council, 2024. </a:t>
            </a:r>
            <a:r>
              <a:rPr lang="en-US" sz="1200" dirty="0">
                <a:solidFill>
                  <a:srgbClr val="000000"/>
                </a:solidFill>
                <a:latin typeface="IBM Plex Sans Light"/>
                <a:hlinkClick r:id="rId5"/>
              </a:rPr>
              <a:t>https://servicecouncil.com/reports/report-2024-service-leaders-agenda-summary-findings/</a:t>
            </a:r>
            <a:endParaRPr lang="en-US" dirty="0"/>
          </a:p>
          <a:p>
            <a:pPr marL="0" indent="0">
              <a:buFont typeface="IBM Plex Sans Light"/>
              <a:buNone/>
            </a:pPr>
            <a:endParaRPr lang="en-US" dirty="0"/>
          </a:p>
          <a:p>
            <a:pPr marL="0" indent="0">
              <a:buFont typeface="IBM Plex Sans Light"/>
              <a:buNone/>
            </a:pPr>
            <a:r>
              <a:rPr lang="en-US" sz="1200" baseline="30000" dirty="0">
                <a:solidFill>
                  <a:srgbClr val="000000"/>
                </a:solidFill>
                <a:latin typeface="IBM Plex Sans Light"/>
              </a:rPr>
              <a:t>4</a:t>
            </a:r>
            <a:r>
              <a:rPr lang="en-US" sz="1200" dirty="0">
                <a:solidFill>
                  <a:srgbClr val="000000"/>
                </a:solidFill>
                <a:latin typeface="IBM Plex Sans Light"/>
              </a:rPr>
              <a:t> “Global Corporate Survey”, Verdantix, 2023. </a:t>
            </a:r>
            <a:r>
              <a:rPr lang="en-US" sz="1200" dirty="0">
                <a:solidFill>
                  <a:srgbClr val="000000"/>
                </a:solidFill>
                <a:latin typeface="IBM Plex Sans Light"/>
                <a:hlinkClick r:id="rId6"/>
              </a:rPr>
              <a:t>https://www.verdantix.com/report/global-corporate-survey-2023-esg-sustainability-budgets-priorities-and-tech-preferences</a:t>
            </a:r>
            <a:endParaRPr lang="en-US" dirty="0"/>
          </a:p>
          <a:p>
            <a:endParaRPr lang="en-US" dirty="0"/>
          </a:p>
          <a:p>
            <a:endParaRPr lang="en-US" dirty="0"/>
          </a:p>
          <a:p>
            <a:endParaRPr dirty="0"/>
          </a:p>
        </p:txBody>
      </p:sp>
      <p:sp>
        <p:nvSpPr>
          <p:cNvPr id="4" name="Slide Number Placeholder 3">
            <a:extLst>
              <a:ext uri="{FF2B5EF4-FFF2-40B4-BE49-F238E27FC236}">
                <a16:creationId xmlns:a16="http://schemas.microsoft.com/office/drawing/2014/main" id="{5D958455-FD08-29E7-EBEF-DEE4ADE46501}"/>
              </a:ext>
            </a:extLst>
          </p:cNvPr>
          <p:cNvSpPr>
            <a:spLocks noGrp="1"/>
          </p:cNvSpPr>
          <p:nvPr>
            <p:ph type="sldNum" sz="quarter" idx="5"/>
          </p:nvPr>
        </p:nvSpPr>
        <p:spPr/>
        <p:txBody>
          <a:bodyPr/>
          <a:lstStyle/>
          <a:p>
            <a:fld id="{6E2E38B8-B0B4-AD41-AC6E-B781F46A9FD3}" type="slidenum">
              <a:rPr lang="en-US" smtClean="0"/>
              <a:pPr/>
              <a:t>2</a:t>
            </a:fld>
            <a:endParaRPr lang="en-US" dirty="0"/>
          </a:p>
        </p:txBody>
      </p:sp>
    </p:spTree>
    <p:extLst>
      <p:ext uri="{BB962C8B-B14F-4D97-AF65-F5344CB8AC3E}">
        <p14:creationId xmlns:p14="http://schemas.microsoft.com/office/powerpoint/2010/main" val="478461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4788" y="230188"/>
            <a:ext cx="6419850" cy="3611562"/>
          </a:xfrm>
        </p:spPr>
        <p:txBody>
          <a:bodyPr/>
          <a:lstStyle/>
          <a:p>
            <a:endParaRPr dirty="0"/>
          </a:p>
        </p:txBody>
      </p:sp>
      <p:sp>
        <p:nvSpPr>
          <p:cNvPr id="3" name="Notes Placeholder 2"/>
          <p:cNvSpPr>
            <a:spLocks noGrp="1"/>
          </p:cNvSpPr>
          <p:nvPr>
            <p:ph type="body" idx="1"/>
          </p:nvPr>
        </p:nvSpPr>
        <p:spPr>
          <a:xfrm>
            <a:off x="205199" y="4086000"/>
            <a:ext cx="6418799" cy="4320000"/>
          </a:xfrm>
        </p:spPr>
        <p:txBody>
          <a:bodyPr/>
          <a:lstStyle/>
          <a:p>
            <a:r>
              <a:rPr lang="en-US" sz="1200" dirty="0">
                <a:solidFill>
                  <a:srgbClr val="000000"/>
                </a:solidFill>
                <a:latin typeface="IBM Plex Sans Light"/>
              </a:rPr>
              <a:t>In addition to the challenges discussed in the previous slide, a significant shift is also occurring across the broader market, which is driving the need for advanced asset management solutions. This slide explains some of the key drivers behind this shift.</a:t>
            </a:r>
          </a:p>
          <a:p>
            <a:endParaRPr lang="en-US" dirty="0"/>
          </a:p>
          <a:p>
            <a:r>
              <a:rPr lang="en-US" sz="1200" dirty="0">
                <a:solidFill>
                  <a:srgbClr val="000000"/>
                </a:solidFill>
                <a:latin typeface="IBM Plex Sans Light"/>
              </a:rPr>
              <a:t>One major factor is the sheer volume of data now accessible to clients. With the rise of the Internet of Things (IoT) sensor data and the corresponding asset informational technology (IT) data like work orders and maintenance logs, clients often share how they feel "data-rich but insights-poor," and struggle to filter through the overwhelming data noise to uncover actionable business insights.</a:t>
            </a:r>
          </a:p>
          <a:p>
            <a:endParaRPr lang="en-US" dirty="0"/>
          </a:p>
          <a:p>
            <a:r>
              <a:rPr lang="en-US" sz="1200" dirty="0">
                <a:solidFill>
                  <a:srgbClr val="000000"/>
                </a:solidFill>
                <a:latin typeface="IBM Plex Sans Light"/>
              </a:rPr>
              <a:t>The growing challenge of data overload is why AI has become a critical focus for organizations, as outlined in the second category on this slide. AI holds the promise of cutting through the noise to deliver instant, actionable insights from disparate and high-volume data sources. Generative AI, large language models, and foundation models are becoming integral to asset lifecycle management, helping businesses derive value from their data and improve decision-making processes. </a:t>
            </a:r>
          </a:p>
          <a:p>
            <a:endParaRPr lang="en-US" dirty="0"/>
          </a:p>
          <a:p>
            <a:r>
              <a:rPr lang="en-US" sz="1200" dirty="0">
                <a:solidFill>
                  <a:srgbClr val="000000"/>
                </a:solidFill>
                <a:latin typeface="IBM Plex Sans Light"/>
              </a:rPr>
              <a:t>The third area of focus is convergence. Over time, many organizations have built repositories comprising bespoke asset applications that are designed for specific functions, leading to data and process isolation. For instance, a business might use an enterprise asset management system primarily for maintenance, a separate performance management and monitoring system, a different reliability-centered maintenance program, and yet another system for asset investment and commissioning. These fragmented systems create inefficiencies, prompting clients to seek convergence into a unified asset system of record to streamline processes and eliminate silos. </a:t>
            </a:r>
          </a:p>
          <a:p>
            <a:endParaRPr lang="en-US" dirty="0"/>
          </a:p>
          <a:p>
            <a:r>
              <a:rPr lang="en-US" sz="1200" dirty="0">
                <a:solidFill>
                  <a:srgbClr val="000000"/>
                </a:solidFill>
                <a:latin typeface="IBM Plex Sans Light"/>
              </a:rPr>
              <a:t>Lastly, sustainability and decarbonization continue to be a major focus for clients. Clients are dealing with the challenge of balancing effective asset and operations management while simultaneously reducing net carbon emissions and achieving sustainability goals. Solving this conundrum is a complex but a pivotal task. </a:t>
            </a:r>
          </a:p>
          <a:p>
            <a:endParaRPr lang="en-US" dirty="0"/>
          </a:p>
          <a:p>
            <a:r>
              <a:rPr lang="en-US" sz="1200" b="1" dirty="0">
                <a:solidFill>
                  <a:srgbClr val="000000"/>
                </a:solidFill>
                <a:latin typeface="IBM Plex Sans Light"/>
              </a:rPr>
              <a:t>Terminology:</a:t>
            </a:r>
          </a:p>
          <a:p>
            <a:pPr marL="171450" indent="-171450">
              <a:buFont typeface="IBM Plex Sans Light" panose="020B0604020202020204" pitchFamily="34" charset="0"/>
              <a:buChar char="•"/>
            </a:pPr>
            <a:r>
              <a:rPr lang="en-US" sz="1200" b="1" dirty="0">
                <a:solidFill>
                  <a:srgbClr val="000000"/>
                </a:solidFill>
                <a:latin typeface="IBM Plex Sans Light"/>
              </a:rPr>
              <a:t>OT: </a:t>
            </a:r>
            <a:r>
              <a:rPr lang="en-US" sz="1200" dirty="0">
                <a:solidFill>
                  <a:srgbClr val="000000"/>
                </a:solidFill>
                <a:latin typeface="IBM Plex Sans Light"/>
              </a:rPr>
              <a:t>Operational technology</a:t>
            </a:r>
          </a:p>
          <a:p>
            <a:endParaRPr lang="en-US" dirty="0"/>
          </a:p>
          <a:p>
            <a:endParaRPr lang="en-CA" dirty="0"/>
          </a:p>
        </p:txBody>
      </p:sp>
      <p:sp>
        <p:nvSpPr>
          <p:cNvPr id="4" name="Slide Number Placeholder 3">
            <a:extLst>
              <a:ext uri="{FF2B5EF4-FFF2-40B4-BE49-F238E27FC236}">
                <a16:creationId xmlns:a16="http://schemas.microsoft.com/office/drawing/2014/main" id="{DB9F5AC5-C830-0990-C3F8-9BF516EE7B64}"/>
              </a:ext>
            </a:extLst>
          </p:cNvPr>
          <p:cNvSpPr>
            <a:spLocks noGrp="1"/>
          </p:cNvSpPr>
          <p:nvPr>
            <p:ph type="sldNum" sz="quarter" idx="5"/>
          </p:nvPr>
        </p:nvSpPr>
        <p:spPr/>
        <p:txBody>
          <a:bodyPr/>
          <a:lstStyle/>
          <a:p>
            <a:fld id="{6E2E38B8-B0B4-AD41-AC6E-B781F46A9FD3}" type="slidenum">
              <a:rPr lang="en-US" smtClean="0"/>
              <a:pPr/>
              <a:t>3</a:t>
            </a:fld>
            <a:endParaRPr lang="en-US" dirty="0"/>
          </a:p>
        </p:txBody>
      </p:sp>
    </p:spTree>
    <p:extLst>
      <p:ext uri="{BB962C8B-B14F-4D97-AF65-F5344CB8AC3E}">
        <p14:creationId xmlns:p14="http://schemas.microsoft.com/office/powerpoint/2010/main" val="3650426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4788" y="230188"/>
            <a:ext cx="6419850" cy="3611562"/>
          </a:xfrm>
        </p:spPr>
        <p:txBody>
          <a:bodyPr/>
          <a:lstStyle/>
          <a:p>
            <a:endParaRPr dirty="0"/>
          </a:p>
        </p:txBody>
      </p:sp>
      <p:sp>
        <p:nvSpPr>
          <p:cNvPr id="3" name="Notes Placeholder 2"/>
          <p:cNvSpPr>
            <a:spLocks noGrp="1"/>
          </p:cNvSpPr>
          <p:nvPr>
            <p:ph type="body" idx="1"/>
          </p:nvPr>
        </p:nvSpPr>
        <p:spPr>
          <a:xfrm>
            <a:off x="205199" y="4086000"/>
            <a:ext cx="6418799" cy="4320000"/>
          </a:xfrm>
        </p:spPr>
        <p:txBody>
          <a:bodyPr/>
          <a:lstStyle/>
          <a:p>
            <a:r>
              <a:rPr lang="en-US" dirty="0">
                <a:solidFill>
                  <a:srgbClr val="000000"/>
                </a:solidFill>
                <a:latin typeface="IBM Plex Sans Light"/>
              </a:rPr>
              <a:t>Maximo Application Suite (</a:t>
            </a:r>
            <a:r>
              <a:rPr lang="en-US" sz="1200" dirty="0">
                <a:solidFill>
                  <a:srgbClr val="000000"/>
                </a:solidFill>
                <a:latin typeface="IBM Plex Sans Light"/>
              </a:rPr>
              <a:t>MAS) is delivering tangible results to clients as they execute on the IBM asset lifecycle management (ALM) strategy. </a:t>
            </a:r>
          </a:p>
          <a:p>
            <a:endParaRPr lang="en-US" dirty="0">
              <a:solidFill>
                <a:srgbClr val="000000"/>
              </a:solidFill>
              <a:latin typeface="IBM Plex Sans Light"/>
            </a:endParaRPr>
          </a:p>
          <a:p>
            <a:r>
              <a:rPr lang="en-US" sz="1200" dirty="0">
                <a:solidFill>
                  <a:srgbClr val="000000"/>
                </a:solidFill>
                <a:latin typeface="IBM Plex Sans Light"/>
              </a:rPr>
              <a:t>International Data Corporation (IDC) was commissioned to gather client feedback on progress across key focus areas: extending asset lifespan, reducing maintenance and operational costs, managing risks associated with availability and sustainability, and increasing workforce productivity. The results of that survey are shown on this slide.</a:t>
            </a:r>
          </a:p>
          <a:p>
            <a:endParaRPr lang="en-US" dirty="0"/>
          </a:p>
          <a:p>
            <a:r>
              <a:rPr lang="en-US" sz="1200" dirty="0">
                <a:solidFill>
                  <a:srgbClr val="000000"/>
                </a:solidFill>
                <a:latin typeface="IBM Plex Sans Light"/>
              </a:rPr>
              <a:t>The first priority is extending asset lifespan while simultaneously reducing maintenance costs. It can be considered easier to extend an asset's life through constant maintenance, but doing so can significantly increase costs. The goal should be to achieve both objectives, that is, extending lifespan and reducing maintenance costs. IBM ALM helps achieves this by enabling condition-based and predictive maintenance capabilities. These capabilities allow clients to optimize maintenance schedules and resource allocation. </a:t>
            </a:r>
          </a:p>
          <a:p>
            <a:endParaRPr lang="en-US" dirty="0">
              <a:solidFill>
                <a:srgbClr val="000000"/>
              </a:solidFill>
              <a:latin typeface="IBM Plex Sans Light"/>
            </a:endParaRPr>
          </a:p>
          <a:p>
            <a:r>
              <a:rPr lang="en-US" sz="1200" dirty="0">
                <a:solidFill>
                  <a:srgbClr val="000000"/>
                </a:solidFill>
                <a:latin typeface="IBM Plex Sans Light"/>
              </a:rPr>
              <a:t>However, reducing maintenance costs and extending asset lifespan can introduce new risks, such as potential failures if assets are pushed beyond their intended limits or if maintenance is insufficient. But with the right capabilities provided by IBM, it becomes possible to mitigate these risks while achieving cost reductions and asset lifespan extensions. </a:t>
            </a:r>
          </a:p>
          <a:p>
            <a:endParaRPr lang="en-US" dirty="0"/>
          </a:p>
          <a:p>
            <a:r>
              <a:rPr lang="en-US" sz="1200" dirty="0">
                <a:solidFill>
                  <a:srgbClr val="000000"/>
                </a:solidFill>
                <a:latin typeface="IBM Plex Sans Light"/>
              </a:rPr>
              <a:t>With the addition of environmental data for climate-related risks and asset’s condition-based data for failure risks, clients can drive these four values at the same time. These values include extending the life of the asset, reducing the operational costs, reducing the risk of unplanned downtime, and operationalize sustainability goals.</a:t>
            </a:r>
          </a:p>
          <a:p>
            <a:endParaRPr lang="en-US" dirty="0"/>
          </a:p>
          <a:p>
            <a:r>
              <a:rPr lang="en-US" sz="1200" dirty="0">
                <a:solidFill>
                  <a:srgbClr val="000000"/>
                </a:solidFill>
                <a:latin typeface="IBM Plex Sans Light"/>
              </a:rPr>
              <a:t>Finally, a significant increase in workforce productivity is also reported by IBM ALM clients. </a:t>
            </a:r>
            <a:br>
              <a:rPr lang="en-US" dirty="0"/>
            </a:br>
            <a:r>
              <a:rPr lang="en-US" sz="1200" dirty="0">
                <a:solidFill>
                  <a:srgbClr val="000000"/>
                </a:solidFill>
                <a:latin typeface="IBM Plex Sans Light"/>
              </a:rPr>
              <a:t>This is about empowering technicians with the right information at the right time to get the work done correctly the first time. </a:t>
            </a:r>
          </a:p>
          <a:p>
            <a:endParaRPr lang="en-US" dirty="0"/>
          </a:p>
          <a:p>
            <a:r>
              <a:rPr lang="en-US" sz="1200" dirty="0">
                <a:solidFill>
                  <a:srgbClr val="000000"/>
                </a:solidFill>
                <a:latin typeface="IBM Plex Sans Light"/>
              </a:rPr>
              <a:t>Readers can access the full survey report by using the link that is provided in the reference section. It is expected that these numbers increase further as advancements continue into 2025 and 2026. </a:t>
            </a:r>
          </a:p>
          <a:p>
            <a:endParaRPr lang="en-US" dirty="0"/>
          </a:p>
          <a:p>
            <a:pPr marL="0" indent="0">
              <a:buFont typeface="IBM Plex Sans Light" panose="020B0604020202020204" pitchFamily="34" charset="0"/>
              <a:buNone/>
            </a:pPr>
            <a:r>
              <a:rPr lang="en-US" sz="1200" b="1" dirty="0">
                <a:solidFill>
                  <a:srgbClr val="000000"/>
                </a:solidFill>
                <a:latin typeface="IBM Plex Sans Light"/>
              </a:rPr>
              <a:t>Reference:</a:t>
            </a:r>
          </a:p>
          <a:p>
            <a:pPr marL="0" indent="0">
              <a:buFont typeface="IBM Plex Sans Light" panose="020B0604020202020204" pitchFamily="34" charset="0"/>
              <a:buNone/>
            </a:pPr>
            <a:r>
              <a:rPr lang="en-US" sz="1200" b="0" baseline="30000" dirty="0">
                <a:solidFill>
                  <a:srgbClr val="000000"/>
                </a:solidFill>
                <a:latin typeface="IBM Plex Sans Light"/>
              </a:rPr>
              <a:t>1 “</a:t>
            </a:r>
            <a:r>
              <a:rPr lang="en-CA" sz="1200" dirty="0">
                <a:solidFill>
                  <a:srgbClr val="000000"/>
                </a:solidFill>
                <a:latin typeface="IBM Plex Sans Light"/>
              </a:rPr>
              <a:t>The Business Value of IBM Maximo”, IDC, May 2024. </a:t>
            </a:r>
            <a:r>
              <a:rPr lang="en-CA" sz="1200" dirty="0">
                <a:solidFill>
                  <a:srgbClr val="000000"/>
                </a:solidFill>
                <a:latin typeface="IBM Plex Sans Light"/>
                <a:hlinkClick r:id="rId3"/>
              </a:rPr>
              <a:t>https://www.ibm.com/downloads/documents/us-en/10a99803aaafd723</a:t>
            </a:r>
            <a:endParaRPr lang="en-CA" dirty="0"/>
          </a:p>
          <a:p>
            <a:pPr marL="0" indent="0">
              <a:buFont typeface="IBM Plex Sans Light" panose="020B0604020202020204" pitchFamily="34" charset="0"/>
              <a:buNone/>
            </a:pPr>
            <a:endParaRPr lang="en-CA" dirty="0"/>
          </a:p>
          <a:p>
            <a:endParaRPr lang="en-US" dirty="0"/>
          </a:p>
          <a:p>
            <a:endParaRPr dirty="0"/>
          </a:p>
        </p:txBody>
      </p:sp>
      <p:sp>
        <p:nvSpPr>
          <p:cNvPr id="4" name="Slide Number Placeholder 3">
            <a:extLst>
              <a:ext uri="{FF2B5EF4-FFF2-40B4-BE49-F238E27FC236}">
                <a16:creationId xmlns:a16="http://schemas.microsoft.com/office/drawing/2014/main" id="{FE59B01A-8687-1FE4-088A-77F974001E32}"/>
              </a:ext>
            </a:extLst>
          </p:cNvPr>
          <p:cNvSpPr>
            <a:spLocks noGrp="1"/>
          </p:cNvSpPr>
          <p:nvPr>
            <p:ph type="sldNum" sz="quarter" idx="5"/>
          </p:nvPr>
        </p:nvSpPr>
        <p:spPr/>
        <p:txBody>
          <a:bodyPr/>
          <a:lstStyle/>
          <a:p>
            <a:fld id="{6E2E38B8-B0B4-AD41-AC6E-B781F46A9FD3}" type="slidenum">
              <a:rPr lang="en-US" smtClean="0"/>
              <a:pPr/>
              <a:t>4</a:t>
            </a:fld>
            <a:endParaRPr lang="en-US" dirty="0"/>
          </a:p>
        </p:txBody>
      </p:sp>
    </p:spTree>
    <p:extLst>
      <p:ext uri="{BB962C8B-B14F-4D97-AF65-F5344CB8AC3E}">
        <p14:creationId xmlns:p14="http://schemas.microsoft.com/office/powerpoint/2010/main" val="2394405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4788" y="230188"/>
            <a:ext cx="6419850" cy="3611562"/>
          </a:xfrm>
        </p:spPr>
        <p:txBody>
          <a:bodyPr/>
          <a:lstStyle/>
          <a:p>
            <a:endParaRPr dirty="0"/>
          </a:p>
        </p:txBody>
      </p:sp>
      <p:sp>
        <p:nvSpPr>
          <p:cNvPr id="3" name="Notes Placeholder 2"/>
          <p:cNvSpPr>
            <a:spLocks noGrp="1"/>
          </p:cNvSpPr>
          <p:nvPr>
            <p:ph type="body" idx="1"/>
          </p:nvPr>
        </p:nvSpPr>
        <p:spPr>
          <a:xfrm>
            <a:off x="205199" y="4086000"/>
            <a:ext cx="6418799" cy="4320000"/>
          </a:xfrm>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sz="1200" dirty="0">
                <a:solidFill>
                  <a:srgbClr val="000000"/>
                </a:solidFill>
                <a:latin typeface="IBM Plex Sans Light"/>
              </a:rPr>
              <a:t>So, what is the IBM asset lifecycle management strategy? </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200" dirty="0">
              <a:solidFill>
                <a:srgbClr val="000000"/>
              </a:solidFill>
              <a:latin typeface="IBM Plex Sans Ligh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sz="1200" dirty="0">
                <a:solidFill>
                  <a:srgbClr val="000000"/>
                </a:solidFill>
                <a:latin typeface="IBM Plex Sans Light"/>
              </a:rPr>
              <a:t>IBM ALM strategy widens the lens through which organizations view assets. Instead of focusing solely on the operational perspective, IBM expands the scope to include the entire asset lifecycle, from planning and commissioning to operation, optimization, and, ultimately, decommissioning. </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p>
          <a:p>
            <a:pPr marL="0" marR="0" lvl="0" indent="0" algn="l" defTabSz="2438522" rtl="0" eaLnBrk="1" fontAlgn="auto" latinLnBrk="0" hangingPunct="1">
              <a:lnSpc>
                <a:spcPct val="110000"/>
              </a:lnSpc>
              <a:spcBef>
                <a:spcPts val="0"/>
              </a:spcBef>
              <a:spcAft>
                <a:spcPts val="0"/>
              </a:spcAft>
              <a:buClrTx/>
              <a:buSzTx/>
              <a:buFontTx/>
              <a:buNone/>
              <a:tabLst/>
              <a:defRPr/>
            </a:pPr>
            <a:r>
              <a:rPr lang="en-US" sz="1200" dirty="0">
                <a:solidFill>
                  <a:srgbClr val="000000"/>
                </a:solidFill>
                <a:latin typeface="IBM Plex Sans Light"/>
              </a:rPr>
              <a:t>As outlined by this slide’s text, the objective of ALM is to enhance workforce productivity, extend asset life, and boost asset reliability, at the same time also reduce maintenance costs, mitigate failure risks, and help clients operationalize sustainability goals. Achieving all these objectives simultaneously is a complex challenge, but it can deliver immense value when executed successfully, a goal that the ALM strategy is designed to accomplish. </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p>
          <a:p>
            <a:pPr marL="0" marR="0" lvl="0" indent="0" algn="l" defTabSz="2438522" rtl="0" eaLnBrk="1" fontAlgn="auto" latinLnBrk="0" hangingPunct="1">
              <a:lnSpc>
                <a:spcPct val="110000"/>
              </a:lnSpc>
              <a:spcBef>
                <a:spcPts val="0"/>
              </a:spcBef>
              <a:spcAft>
                <a:spcPts val="0"/>
              </a:spcAft>
              <a:buClrTx/>
              <a:buSzTx/>
              <a:buFontTx/>
              <a:buNone/>
              <a:tabLst/>
              <a:defRPr/>
            </a:pPr>
            <a:r>
              <a:rPr lang="en-US" sz="1200" dirty="0">
                <a:solidFill>
                  <a:srgbClr val="000000"/>
                </a:solidFill>
                <a:latin typeface="IBM Plex Sans Light"/>
              </a:rPr>
              <a:t>Another important capability within this strategy is insights and reporting, which brings actionable insights to the forefront. Whether through environmental, social, and governance (ESG) reporting, operational dashboards, or heat maps, these tools help clients prioritize tasks and make timely decisions. </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p>
          <a:p>
            <a:pPr marL="0" marR="0" lvl="0" indent="0" algn="l" defTabSz="2438522" rtl="0" eaLnBrk="1" fontAlgn="auto" latinLnBrk="0" hangingPunct="1">
              <a:lnSpc>
                <a:spcPct val="110000"/>
              </a:lnSpc>
              <a:spcBef>
                <a:spcPts val="0"/>
              </a:spcBef>
              <a:spcAft>
                <a:spcPts val="0"/>
              </a:spcAft>
              <a:buClrTx/>
              <a:buSzTx/>
              <a:buFontTx/>
              <a:buNone/>
              <a:tabLst/>
              <a:defRPr/>
            </a:pPr>
            <a:r>
              <a:rPr lang="en-US" sz="1200" dirty="0">
                <a:solidFill>
                  <a:srgbClr val="000000"/>
                </a:solidFill>
                <a:latin typeface="IBM Plex Sans Light"/>
              </a:rPr>
              <a:t>IBM asset lifecycle management strategy is also tailored to industries, maintaining a consistent approach across various sectors while addressing the unique needs of specific asset classes. For instance, industries such as energy and utilities, manufacturing, travel, and transportation share commonalities in asset management practices but also have unique challenges. IBM has developed targeted solutions to meet those specific requirements, ensuring value and flexibility across diverse industries.</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51CFEE52-31D1-669D-4680-D0DAB6A027EC}"/>
              </a:ext>
            </a:extLst>
          </p:cNvPr>
          <p:cNvSpPr>
            <a:spLocks noGrp="1"/>
          </p:cNvSpPr>
          <p:nvPr>
            <p:ph type="sldNum" sz="quarter" idx="5"/>
          </p:nvPr>
        </p:nvSpPr>
        <p:spPr/>
        <p:txBody>
          <a:bodyPr/>
          <a:lstStyle/>
          <a:p>
            <a:fld id="{6E2E38B8-B0B4-AD41-AC6E-B781F46A9FD3}" type="slidenum">
              <a:rPr lang="en-US" smtClean="0"/>
              <a:pPr/>
              <a:t>5</a:t>
            </a:fld>
            <a:endParaRPr lang="en-US" dirty="0"/>
          </a:p>
        </p:txBody>
      </p:sp>
    </p:spTree>
    <p:extLst>
      <p:ext uri="{BB962C8B-B14F-4D97-AF65-F5344CB8AC3E}">
        <p14:creationId xmlns:p14="http://schemas.microsoft.com/office/powerpoint/2010/main" val="1493357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4788" y="230188"/>
            <a:ext cx="6419850" cy="3611562"/>
          </a:xfrm>
        </p:spPr>
        <p:txBody>
          <a:bodyPr/>
          <a:lstStyle/>
          <a:p>
            <a:endParaRPr dirty="0"/>
          </a:p>
        </p:txBody>
      </p:sp>
      <p:sp>
        <p:nvSpPr>
          <p:cNvPr id="3" name="Notes Placeholder 2"/>
          <p:cNvSpPr>
            <a:spLocks noGrp="1"/>
          </p:cNvSpPr>
          <p:nvPr>
            <p:ph type="body" idx="1"/>
          </p:nvPr>
        </p:nvSpPr>
        <p:spPr>
          <a:xfrm>
            <a:off x="205199" y="4086000"/>
            <a:ext cx="6418799" cy="4320000"/>
          </a:xfrm>
        </p:spPr>
        <p:txBody>
          <a:bodyPr/>
          <a:lstStyle/>
          <a:p>
            <a:r>
              <a:rPr lang="en-US" dirty="0"/>
              <a:t>The implementation of the IBM asset lifecycle management (ALM) strategy is achieved through its ALM solution, which is built on the Maximo Application Suite (MAS) along with IBM Envizi and Environmental Intelligence Suite. This slide provides an overview of the building blocks that form this solution.</a:t>
            </a:r>
          </a:p>
          <a:p>
            <a:endParaRPr lang="en-US" dirty="0"/>
          </a:p>
          <a:p>
            <a:r>
              <a:rPr lang="en-US" sz="1200" dirty="0">
                <a:solidFill>
                  <a:srgbClr val="000000"/>
                </a:solidFill>
                <a:latin typeface="IBM Plex Sans Light"/>
              </a:rPr>
              <a:t>The IBM watsonx icon in the upper right corner of each of the component box highlights its infusion across the building blocks. Rather than simply offering watsonx for clients to explore on a trial-and-error basis, IBM identifies areas where it can deliver significant value. For example, within MAS, it powers work order intelligence, assists technicians, and supports reliability strategies such as failure mode and effects analysis (FMEA). Tasks that traditionally take a reliability engineer years can now be completed in weeks, revolutionizing the approach to asset management.  </a:t>
            </a:r>
          </a:p>
          <a:p>
            <a:endParaRPr lang="en-US" dirty="0"/>
          </a:p>
          <a:p>
            <a:r>
              <a:rPr lang="en-US" sz="1200" dirty="0">
                <a:solidFill>
                  <a:srgbClr val="000000"/>
                </a:solidFill>
                <a:latin typeface="IBM Plex Sans Light"/>
              </a:rPr>
              <a:t>Here is a summary of the various capabilities that are offered within MAS portfolio (the blue box on this slide), which will keep expanding.</a:t>
            </a:r>
          </a:p>
          <a:p>
            <a:endParaRPr lang="en-US" dirty="0"/>
          </a:p>
          <a:p>
            <a:pPr marL="171450" indent="-171450">
              <a:buFont typeface="IBM Plex Sans Light" panose="020B0604020202020204" pitchFamily="34" charset="0"/>
              <a:buChar char="•"/>
            </a:pPr>
            <a:r>
              <a:rPr lang="en-US" sz="1200" b="1" dirty="0">
                <a:solidFill>
                  <a:srgbClr val="000000"/>
                </a:solidFill>
                <a:latin typeface="IBM Plex Sans Light"/>
              </a:rPr>
              <a:t>Capital and investment planning:</a:t>
            </a:r>
            <a:r>
              <a:rPr lang="en-US" sz="1200" dirty="0">
                <a:solidFill>
                  <a:srgbClr val="000000"/>
                </a:solidFill>
                <a:latin typeface="IBM Plex Sans Light"/>
              </a:rPr>
              <a:t> </a:t>
            </a:r>
            <a:r>
              <a:rPr lang="en-US" dirty="0">
                <a:solidFill>
                  <a:srgbClr val="000000"/>
                </a:solidFill>
                <a:latin typeface="IBM Plex Sans Light"/>
              </a:rPr>
              <a:t>It </a:t>
            </a:r>
            <a:r>
              <a:rPr lang="en-US" sz="1200" dirty="0">
                <a:solidFill>
                  <a:srgbClr val="000000"/>
                </a:solidFill>
                <a:latin typeface="IBM Plex Sans Light"/>
              </a:rPr>
              <a:t>focuses on providing tools to help clients develop investment strategies and plan the commissioning of assets as they go live. </a:t>
            </a:r>
          </a:p>
          <a:p>
            <a:pPr marL="171450" indent="-171450">
              <a:buFont typeface="IBM Plex Sans Light" panose="020B0604020202020204" pitchFamily="34" charset="0"/>
              <a:buChar char="•"/>
            </a:pPr>
            <a:endParaRPr lang="en-US" dirty="0"/>
          </a:p>
          <a:p>
            <a:pPr marL="171450" indent="-171450">
              <a:buFont typeface="IBM Plex Sans Light" panose="020B0604020202020204" pitchFamily="34" charset="0"/>
              <a:buChar char="•"/>
            </a:pPr>
            <a:r>
              <a:rPr lang="en-US" sz="1200" b="1" dirty="0">
                <a:solidFill>
                  <a:srgbClr val="000000"/>
                </a:solidFill>
                <a:latin typeface="IBM Plex Sans Light"/>
              </a:rPr>
              <a:t>Enterprise asset management (EAM):</a:t>
            </a:r>
            <a:r>
              <a:rPr lang="en-US" sz="1200" dirty="0">
                <a:solidFill>
                  <a:srgbClr val="000000"/>
                </a:solidFill>
                <a:latin typeface="IBM Plex Sans Light"/>
              </a:rPr>
              <a:t> Known as the heart of Maximo, this component includes work orders, maintenance strategies, and workforce productivity tools. It enables technicians to interact efficiently with assets, improving enterprise operational outcomes.</a:t>
            </a:r>
          </a:p>
          <a:p>
            <a:pPr marL="171450" indent="-171450">
              <a:buFont typeface="IBM Plex Sans Light" panose="020B0604020202020204" pitchFamily="34" charset="0"/>
              <a:buChar char="•"/>
            </a:pPr>
            <a:endParaRPr lang="en-US" dirty="0"/>
          </a:p>
          <a:p>
            <a:pPr marL="171450" indent="-171450">
              <a:buFont typeface="IBM Plex Sans Light" panose="020B0604020202020204" pitchFamily="34" charset="0"/>
              <a:buChar char="•"/>
            </a:pPr>
            <a:r>
              <a:rPr lang="en-US" sz="1200" b="1" dirty="0">
                <a:solidFill>
                  <a:srgbClr val="000000"/>
                </a:solidFill>
                <a:latin typeface="IBM Plex Sans Light"/>
              </a:rPr>
              <a:t>Reliability-centered maintenance (RCM):</a:t>
            </a:r>
            <a:r>
              <a:rPr lang="en-US" sz="1200" dirty="0">
                <a:solidFill>
                  <a:srgbClr val="000000"/>
                </a:solidFill>
                <a:latin typeface="IBM Plex Sans Light"/>
              </a:rPr>
              <a:t> The third bucket is reliability centered maintenance, which is understanding an asset in terms of the failure modes and the effect analysis that is associated with those failures. This is how clients can start to bridge from their calendar-based maintenance into condition-based maintenance as they monitor the leading indicators for various asset failure modes.</a:t>
            </a:r>
            <a:br>
              <a:rPr lang="en-US" dirty="0"/>
            </a:br>
            <a:br>
              <a:rPr lang="en-US" dirty="0"/>
            </a:br>
            <a:r>
              <a:rPr lang="en-US" sz="1200" dirty="0">
                <a:solidFill>
                  <a:srgbClr val="000000"/>
                </a:solidFill>
                <a:latin typeface="IBM Plex Sans Light"/>
              </a:rPr>
              <a:t>Clients can start to understand when a failure is likely to happen so that they can get in front of it, and this means now they are doing maintenance from the asset’s condition perspective instead of simply calendar-based maintenance. Understanding these failure modes, clients can perform maintenance work when they need to do it to avoid failure, and not over or under maintain an asset. Reliability-centered maintenance is the bridge to get from calendar-based maintenance to condition-based.</a:t>
            </a:r>
          </a:p>
          <a:p>
            <a:pPr marL="171450" indent="-171450">
              <a:buFont typeface="IBM Plex Sans Light" panose="020B0604020202020204" pitchFamily="34" charset="0"/>
              <a:buChar char="•"/>
            </a:pPr>
            <a:endParaRPr lang="en-US" dirty="0"/>
          </a:p>
          <a:p>
            <a:pPr marL="171450" indent="-171450">
              <a:buFont typeface="IBM Plex Sans Light" panose="020B0604020202020204" pitchFamily="34" charset="0"/>
              <a:buChar char="•"/>
            </a:pPr>
            <a:r>
              <a:rPr lang="en-US" sz="1200" b="1" dirty="0">
                <a:solidFill>
                  <a:srgbClr val="000000"/>
                </a:solidFill>
                <a:latin typeface="IBM Plex Sans Light"/>
              </a:rPr>
              <a:t>Asset performance management (APM):</a:t>
            </a:r>
            <a:r>
              <a:rPr lang="en-US" sz="1200" dirty="0">
                <a:solidFill>
                  <a:srgbClr val="000000"/>
                </a:solidFill>
                <a:latin typeface="IBM Plex Sans Light"/>
              </a:rPr>
              <a:t> Closely tied to RCM, APM monitors asset’s sensor data to assess its health. Similarly, like monitoring human health indicators such as body temperature, blood pressure and sugar levels, thresholds and conditions are established for assets. When anomalies arise, clients receive alerts to take preventive action, ensuring optimal performance.</a:t>
            </a:r>
          </a:p>
          <a:p>
            <a:pPr marL="171450" indent="-171450">
              <a:buFont typeface="IBM Plex Sans Light" panose="020B0604020202020204" pitchFamily="34" charset="0"/>
              <a:buChar char="•"/>
            </a:pPr>
            <a:endParaRPr lang="en-US" dirty="0"/>
          </a:p>
          <a:p>
            <a:pPr marL="171450" indent="-171450">
              <a:buFont typeface="IBM Plex Sans Light" panose="020B0604020202020204" pitchFamily="34" charset="0"/>
              <a:buChar char="•"/>
            </a:pPr>
            <a:r>
              <a:rPr lang="en-US" sz="1200" b="1" dirty="0">
                <a:solidFill>
                  <a:srgbClr val="000000"/>
                </a:solidFill>
                <a:latin typeface="IBM Plex Sans Light"/>
              </a:rPr>
              <a:t>Asset inspection:</a:t>
            </a:r>
            <a:r>
              <a:rPr lang="en-US" sz="1200" dirty="0">
                <a:solidFill>
                  <a:srgbClr val="000000"/>
                </a:solidFill>
                <a:latin typeface="IBM Plex Sans Light"/>
              </a:rPr>
              <a:t> This component uses computer vision in Maximo Visual Inspection (MVI) to automate inspections. AI analyzes data from drones, cameras, and other sources, reducing the need for manual inspection while enhancing accuracy and efficiency.</a:t>
            </a:r>
          </a:p>
          <a:p>
            <a:pPr marL="171450" indent="-171450">
              <a:buFont typeface="IBM Plex Sans Light" panose="020B0604020202020204" pitchFamily="34" charset="0"/>
              <a:buChar char="•"/>
            </a:pPr>
            <a:endParaRPr lang="en-US" dirty="0"/>
          </a:p>
          <a:p>
            <a:pPr marL="171450" indent="-171450">
              <a:buFont typeface="IBM Plex Sans Light" panose="020B0604020202020204" pitchFamily="34" charset="0"/>
              <a:buChar char="•"/>
            </a:pPr>
            <a:r>
              <a:rPr lang="en-US" sz="1200" b="1" dirty="0">
                <a:solidFill>
                  <a:srgbClr val="000000"/>
                </a:solidFill>
                <a:latin typeface="IBM Plex Sans Light"/>
              </a:rPr>
              <a:t>Field services management: </a:t>
            </a:r>
            <a:r>
              <a:rPr lang="en-US" sz="1200" dirty="0">
                <a:solidFill>
                  <a:srgbClr val="000000"/>
                </a:solidFill>
                <a:latin typeface="IBM Plex Sans Light"/>
              </a:rPr>
              <a:t>This component provides the end-to-end capabilities to ensure that technicians have the right tools, skills, and information to complete tasks correctly the first time. It connects field technicians with back-office operations to optimize service delivery and maintenance operations.</a:t>
            </a:r>
          </a:p>
          <a:p>
            <a:pPr marL="171450" indent="-171450">
              <a:buFont typeface="IBM Plex Sans Light" panose="020B0604020202020204" pitchFamily="34" charset="0"/>
              <a:buChar char="•"/>
            </a:pPr>
            <a:endParaRPr lang="en-US" dirty="0"/>
          </a:p>
          <a:p>
            <a:pPr marL="171450" indent="-171450">
              <a:buFont typeface="IBM Plex Sans Light" panose="020B0604020202020204" pitchFamily="34" charset="0"/>
              <a:buChar char="•"/>
            </a:pPr>
            <a:r>
              <a:rPr lang="en-US" sz="1200" b="1" dirty="0">
                <a:solidFill>
                  <a:srgbClr val="000000"/>
                </a:solidFill>
                <a:latin typeface="IBM Plex Sans Light"/>
              </a:rPr>
              <a:t>Maintenance, repair, and operations Inventory optimization (MRO IO):</a:t>
            </a:r>
            <a:r>
              <a:rPr lang="en-US" sz="1200" dirty="0">
                <a:solidFill>
                  <a:srgbClr val="000000"/>
                </a:solidFill>
                <a:latin typeface="IBM Plex Sans Light"/>
              </a:rPr>
              <a:t> This feature focuses on spare parts inventory management, ensuring availability while minimizing costs. Oftentimes, clients share with IBM sellers that they have millions of dollars that are tied up in spare parts inventory. As such, clients can use MRO IO to avoid excessive inventory or shortages and maintain optimal stock levels to support maintenance and repairs. </a:t>
            </a:r>
          </a:p>
          <a:p>
            <a:endParaRPr lang="en-US" dirty="0"/>
          </a:p>
          <a:p>
            <a:r>
              <a:rPr lang="en-US" sz="1200" dirty="0">
                <a:solidFill>
                  <a:srgbClr val="000000"/>
                </a:solidFill>
                <a:latin typeface="IBM Plex Sans Light"/>
              </a:rPr>
              <a:t>All these MAS components map to asset lifecycle management, targeting both, various asset classes and industries. For asset classes, examples include real estate, facilities, information technology (IT) asset management, renewables (wind turbines, solar energy, batteries), and data centers. For industry solutions, IBM tailors the strategy to meet the specific needs of each sector while still maintaining consistency. </a:t>
            </a:r>
          </a:p>
          <a:p>
            <a:endParaRPr lang="en-US" dirty="0"/>
          </a:p>
          <a:p>
            <a:r>
              <a:rPr lang="en-US" sz="1200" dirty="0">
                <a:solidFill>
                  <a:srgbClr val="000000"/>
                </a:solidFill>
                <a:latin typeface="IBM Plex Sans Light"/>
              </a:rPr>
              <a:t>MAS is built on Red Hat OpenShift (as indicated by the RedHat icon on the bottom right of the MAS box), supporting a cloud-native deployment model. It can be delivered as a software-as-a-service (SaaS) offering, on-premises, or as a hybrid model, providing flexibility to meet client’s preferences and requirements.</a:t>
            </a:r>
          </a:p>
          <a:p>
            <a:endParaRPr lang="en-US" dirty="0"/>
          </a:p>
          <a:p>
            <a:r>
              <a:rPr lang="en-US" sz="1200" b="1" dirty="0">
                <a:solidFill>
                  <a:srgbClr val="000000"/>
                </a:solidFill>
                <a:latin typeface="IBM Plex Sans Light"/>
              </a:rPr>
              <a:t>Terminology:</a:t>
            </a:r>
          </a:p>
          <a:p>
            <a:pPr marL="171450" indent="-171450">
              <a:buFont typeface="IBM Plex Sans Light" panose="020B0604020202020204" pitchFamily="34" charset="0"/>
              <a:buChar char="•"/>
            </a:pPr>
            <a:r>
              <a:rPr lang="en-US" sz="1200" b="1" dirty="0">
                <a:solidFill>
                  <a:srgbClr val="000000"/>
                </a:solidFill>
                <a:latin typeface="IBM Plex Sans Light"/>
              </a:rPr>
              <a:t>GHG:</a:t>
            </a:r>
            <a:r>
              <a:rPr lang="en-US" sz="1200" dirty="0">
                <a:solidFill>
                  <a:srgbClr val="000000"/>
                </a:solidFill>
                <a:latin typeface="IBM Plex Sans Light"/>
              </a:rPr>
              <a:t> Greenhouse gases</a:t>
            </a:r>
          </a:p>
          <a:p>
            <a:pPr marL="171450" indent="-171450">
              <a:buFont typeface="IBM Plex Sans Light" panose="020B0604020202020204" pitchFamily="34" charset="0"/>
              <a:buChar char="•"/>
            </a:pPr>
            <a:r>
              <a:rPr lang="en-US" sz="1200" b="1" dirty="0">
                <a:solidFill>
                  <a:srgbClr val="000000"/>
                </a:solidFill>
                <a:latin typeface="IBM Plex Sans Light"/>
              </a:rPr>
              <a:t>NASA:</a:t>
            </a:r>
            <a:r>
              <a:rPr lang="en-US" sz="1200" dirty="0">
                <a:solidFill>
                  <a:srgbClr val="000000"/>
                </a:solidFill>
                <a:latin typeface="IBM Plex Sans Light"/>
              </a:rPr>
              <a:t> National Aeronautics and Space Administration</a:t>
            </a:r>
          </a:p>
          <a:p>
            <a:pPr marL="171450" indent="-171450">
              <a:buFont typeface="IBM Plex Sans Light" panose="020B0604020202020204" pitchFamily="34" charset="0"/>
              <a:buChar char="•"/>
            </a:pPr>
            <a:r>
              <a:rPr lang="en-US" sz="1200" b="1" dirty="0">
                <a:solidFill>
                  <a:srgbClr val="000000"/>
                </a:solidFill>
                <a:latin typeface="IBM Plex Sans Light"/>
              </a:rPr>
              <a:t>IPCC:</a:t>
            </a:r>
            <a:r>
              <a:rPr lang="en-US" sz="1200" dirty="0">
                <a:solidFill>
                  <a:srgbClr val="000000"/>
                </a:solidFill>
                <a:latin typeface="IBM Plex Sans Light"/>
              </a:rPr>
              <a:t> Intergovernmental Panel on Climate Change</a:t>
            </a:r>
          </a:p>
          <a:p>
            <a:endParaRPr lang="en-US" sz="1600" dirty="0"/>
          </a:p>
          <a:p>
            <a:endParaRPr lang="en-US" sz="1600" dirty="0"/>
          </a:p>
          <a:p>
            <a:endParaRPr lang="en-US" dirty="0"/>
          </a:p>
        </p:txBody>
      </p:sp>
      <p:sp>
        <p:nvSpPr>
          <p:cNvPr id="4" name="Slide Number Placeholder 3">
            <a:extLst>
              <a:ext uri="{FF2B5EF4-FFF2-40B4-BE49-F238E27FC236}">
                <a16:creationId xmlns:a16="http://schemas.microsoft.com/office/drawing/2014/main" id="{6370605E-F71F-5069-9A88-CFE2CB385A56}"/>
              </a:ext>
            </a:extLst>
          </p:cNvPr>
          <p:cNvSpPr>
            <a:spLocks noGrp="1"/>
          </p:cNvSpPr>
          <p:nvPr>
            <p:ph type="sldNum" sz="quarter" idx="5"/>
          </p:nvPr>
        </p:nvSpPr>
        <p:spPr/>
        <p:txBody>
          <a:bodyPr/>
          <a:lstStyle/>
          <a:p>
            <a:fld id="{6E2E38B8-B0B4-AD41-AC6E-B781F46A9FD3}" type="slidenum">
              <a:rPr lang="en-US" smtClean="0"/>
              <a:pPr/>
              <a:t>6</a:t>
            </a:fld>
            <a:endParaRPr lang="en-US" dirty="0"/>
          </a:p>
        </p:txBody>
      </p:sp>
    </p:spTree>
    <p:extLst>
      <p:ext uri="{BB962C8B-B14F-4D97-AF65-F5344CB8AC3E}">
        <p14:creationId xmlns:p14="http://schemas.microsoft.com/office/powerpoint/2010/main" val="2993231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BBF4C-EFBC-8BB2-CC0D-E5B6275FC8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CE64CF-D4B6-7981-F000-AA2434805C5D}"/>
              </a:ext>
            </a:extLst>
          </p:cNvPr>
          <p:cNvSpPr>
            <a:spLocks noGrp="1" noRot="1" noChangeAspect="1"/>
          </p:cNvSpPr>
          <p:nvPr>
            <p:ph type="sldImg"/>
          </p:nvPr>
        </p:nvSpPr>
        <p:spPr>
          <a:xfrm>
            <a:off x="204788" y="230188"/>
            <a:ext cx="6419850" cy="3611562"/>
          </a:xfrm>
        </p:spPr>
        <p:txBody>
          <a:bodyPr/>
          <a:lstStyle/>
          <a:p>
            <a:endParaRPr dirty="0"/>
          </a:p>
        </p:txBody>
      </p:sp>
      <p:sp>
        <p:nvSpPr>
          <p:cNvPr id="3" name="Notes Placeholder 2">
            <a:extLst>
              <a:ext uri="{FF2B5EF4-FFF2-40B4-BE49-F238E27FC236}">
                <a16:creationId xmlns:a16="http://schemas.microsoft.com/office/drawing/2014/main" id="{AEF0D9C2-03D7-2DBF-DA59-3AAFD747673A}"/>
              </a:ext>
            </a:extLst>
          </p:cNvPr>
          <p:cNvSpPr>
            <a:spLocks noGrp="1"/>
          </p:cNvSpPr>
          <p:nvPr>
            <p:ph type="body" idx="1"/>
          </p:nvPr>
        </p:nvSpPr>
        <p:spPr>
          <a:xfrm>
            <a:off x="205199" y="4086000"/>
            <a:ext cx="6418799" cy="4320000"/>
          </a:xfrm>
        </p:spPr>
        <p:txBody>
          <a:bodyPr/>
          <a:lstStyle/>
          <a:p>
            <a:r>
              <a:rPr lang="en-US" dirty="0">
                <a:solidFill>
                  <a:srgbClr val="000000"/>
                </a:solidFill>
                <a:latin typeface="IBM Plex Sans Light"/>
              </a:rPr>
              <a:t>This slide provides a more detailed look into Maximo Application Suite (MAS). </a:t>
            </a:r>
          </a:p>
          <a:p>
            <a:endParaRPr lang="en-US" dirty="0">
              <a:solidFill>
                <a:srgbClr val="000000"/>
              </a:solidFill>
              <a:latin typeface="IBM Plex Sans Light"/>
            </a:endParaRPr>
          </a:p>
          <a:p>
            <a:r>
              <a:rPr lang="en-US" dirty="0">
                <a:solidFill>
                  <a:srgbClr val="000000"/>
                </a:solidFill>
                <a:latin typeface="IBM Plex Sans Light"/>
              </a:rPr>
              <a:t>MAS is a collection of applications that are designed and integrated to drive unique value for asset management, performance, and reliability. The capabilities that are offered by the suite address the needs of various roles within an organization from technicians, plant and operations managers, planners and more.</a:t>
            </a:r>
          </a:p>
          <a:p>
            <a:endParaRPr lang="en-US" dirty="0"/>
          </a:p>
          <a:p>
            <a:r>
              <a:rPr lang="en-US" dirty="0">
                <a:solidFill>
                  <a:srgbClr val="000000"/>
                </a:solidFill>
                <a:latin typeface="IBM Plex Sans Light"/>
              </a:rPr>
              <a:t>As stated, MAS is an integrated offering of multiple applications, each solving real business problems for asset intensive organizations. However, while it is an integrated solution, clients can still choose what applications they deploy and when.</a:t>
            </a:r>
          </a:p>
          <a:p>
            <a:endParaRPr lang="en-US" dirty="0"/>
          </a:p>
          <a:p>
            <a:r>
              <a:rPr lang="en-US" dirty="0">
                <a:solidFill>
                  <a:srgbClr val="000000"/>
                </a:solidFill>
                <a:latin typeface="IBM Plex Sans Light"/>
              </a:rPr>
              <a:t>Maximo Manage is a comprehensive enterprise asset management (EAM) application that uses advanced analytics and internet-of-things (IoT) data to help clients efficiently manage their infrastructure and assets. It offers tools to balance resources, materials, and services while optimizing work schedules. This ensures operational availability, improves supply chain efficiency, enhances safety and reliability for both assets and personnel, and supports compliance with regulatory requirements.</a:t>
            </a:r>
          </a:p>
          <a:p>
            <a:endParaRPr lang="en-US" dirty="0"/>
          </a:p>
          <a:p>
            <a:r>
              <a:rPr lang="en-US" dirty="0">
                <a:solidFill>
                  <a:srgbClr val="000000"/>
                </a:solidFill>
                <a:latin typeface="IBM Plex Sans Light"/>
              </a:rPr>
              <a:t>Real Estate and Facilities will be an addition to the suite in 2025 bringing the integrated workplace management system (IWMS) capabilities from TRIRIGA. This adds new modules to MAS, including Space Management and Reservation, Capital Planning, Facility Condition Assessment (FCA), and Lease Accounting.</a:t>
            </a:r>
          </a:p>
          <a:p>
            <a:endParaRPr lang="en-US" dirty="0"/>
          </a:p>
          <a:p>
            <a:r>
              <a:rPr lang="en-US" dirty="0">
                <a:solidFill>
                  <a:srgbClr val="000000"/>
                </a:solidFill>
                <a:latin typeface="IBM Plex Sans Light"/>
              </a:rPr>
              <a:t>Together, Maximo Monitor, Health and Predict, also known as Asset Performance Management, integrates AI into assets on the production floor. This powerful stack of applications enables clients to respond to alerts. It helps them make informed decisions about maintenance based on asset health scores. Clients can also predict potential asset failures with a high degree of accuracy. This allows them to address issues proactively, avoiding costly downtime.</a:t>
            </a:r>
          </a:p>
          <a:p>
            <a:endParaRPr lang="en-US" dirty="0"/>
          </a:p>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solidFill>
                  <a:srgbClr val="000000"/>
                </a:solidFill>
                <a:latin typeface="IBM Plex Sans Light"/>
              </a:rPr>
              <a:t>Maximo Visual Inspection introduces visual AI models into quality inspection processes, empowering clients to "detect and correct" errors before they escalate into costly rework.</a:t>
            </a:r>
          </a:p>
          <a:p>
            <a:endParaRPr lang="en-US" dirty="0"/>
          </a:p>
          <a:p>
            <a:r>
              <a:rPr lang="en-US" dirty="0">
                <a:solidFill>
                  <a:srgbClr val="000000"/>
                </a:solidFill>
                <a:latin typeface="IBM Plex Sans Light"/>
              </a:rPr>
              <a:t>Maximo Mobile bridges the gap in technical expertise, enabling technicians to perform repairs more efficiently. It significantly improves first-time repair success rates by offering an intuitive toolset and on-demand collaboration features. With real-time access to information and expert support, technicians can diagnose issues faster and apply the right solutions on the first attempt. </a:t>
            </a:r>
          </a:p>
          <a:p>
            <a:endParaRPr lang="en-US" dirty="0"/>
          </a:p>
          <a:p>
            <a:r>
              <a:rPr lang="en-US" dirty="0">
                <a:solidFill>
                  <a:srgbClr val="000000"/>
                </a:solidFill>
                <a:latin typeface="IBM Plex Sans Light"/>
              </a:rPr>
              <a:t>MAS offers several add-ons, including Reliability Strategies, which provides a dedicated library of mitigation and preventive maintenance steps for thousands of asset classes. This ensures that best practice maintenance is performed, aligning with the asset's usage, environment, risk, and criticality. Users can also perform their own failure mode and effects analysis (FMEA) studies and expand on the existing library.</a:t>
            </a:r>
          </a:p>
          <a:p>
            <a:endParaRPr lang="en-US" dirty="0"/>
          </a:p>
          <a:p>
            <a:r>
              <a:rPr lang="en-US" dirty="0">
                <a:solidFill>
                  <a:srgbClr val="000000"/>
                </a:solidFill>
                <a:latin typeface="IBM Plex Sans Light"/>
              </a:rPr>
              <a:t>With Maximo IT (formerly known as IBM Control Desk) clients get to combine IT service management (ITSM) and IT asset management (ITAM) in one platform, a single </a:t>
            </a:r>
            <a:r>
              <a:rPr lang="en-US" b="0" dirty="0">
                <a:solidFill>
                  <a:srgbClr val="000000"/>
                </a:solidFill>
                <a:latin typeface="IBM Plex Sans Light"/>
              </a:rPr>
              <a:t>point of user support and enterprise service management of </a:t>
            </a:r>
            <a:r>
              <a:rPr lang="en-US" dirty="0">
                <a:solidFill>
                  <a:srgbClr val="000000"/>
                </a:solidFill>
                <a:latin typeface="IBM Plex Sans Light"/>
              </a:rPr>
              <a:t>i</a:t>
            </a:r>
            <a:r>
              <a:rPr lang="en-US" b="0" dirty="0">
                <a:solidFill>
                  <a:srgbClr val="000000"/>
                </a:solidFill>
                <a:latin typeface="IBM Plex Sans Light"/>
              </a:rPr>
              <a:t>nformation technology and operational technology (IT/OT) assets and processes. It combines physical asset management, help desk, and service desk functions in a cloud-based environment. </a:t>
            </a:r>
          </a:p>
          <a:p>
            <a:endParaRPr lang="en-US" dirty="0"/>
          </a:p>
          <a:p>
            <a:r>
              <a:rPr lang="en-US" dirty="0">
                <a:solidFill>
                  <a:srgbClr val="000000"/>
                </a:solidFill>
                <a:latin typeface="IBM Plex Sans Light"/>
              </a:rPr>
              <a:t>Health Safety and Environment provides a set of capabilities around incident tracking, remediation as well as advanced tracking of certifications and training for technicians.</a:t>
            </a:r>
          </a:p>
          <a:p>
            <a:endParaRPr lang="en-US" dirty="0">
              <a:solidFill>
                <a:srgbClr val="000000"/>
              </a:solidFill>
              <a:latin typeface="IBM Plex Sans Ligh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solidFill>
                  <a:srgbClr val="000000"/>
                </a:solidFill>
                <a:latin typeface="IBM Plex Sans Light"/>
              </a:rPr>
              <a:t>MAS has a multi-cloud deployment support. This is driven by Red Hat OpenShift as the foundational technology that separates the management of the applications that form MAS from the management of the underlying infrastructure. This allows clients to focus on what’s important: taking a journey to zero downtime and zero defects (also knows as the journey to Zero D) and delivering business results. Because the suite is deployed on Red Hat OpenShift, it can be hosted on diverse public cloud providers, in a client’s private cloud, or on-premises.</a:t>
            </a:r>
          </a:p>
          <a:p>
            <a:endParaRPr lang="en-US" dirty="0">
              <a:solidFill>
                <a:srgbClr val="000000"/>
              </a:solidFill>
              <a:latin typeface="IBM Plex Sans Light"/>
            </a:endParaRPr>
          </a:p>
          <a:p>
            <a:endParaRPr lang="en-US" dirty="0"/>
          </a:p>
          <a:p>
            <a:r>
              <a:rPr lang="en-US" b="1" dirty="0">
                <a:solidFill>
                  <a:srgbClr val="000000"/>
                </a:solidFill>
                <a:latin typeface="IBM Plex Sans Light"/>
              </a:rPr>
              <a:t>Definitions:</a:t>
            </a:r>
            <a:r>
              <a:rPr lang="en-US" dirty="0">
                <a:solidFill>
                  <a:srgbClr val="000000"/>
                </a:solidFill>
                <a:latin typeface="IBM Plex Sans Light"/>
              </a:rPr>
              <a:t> </a:t>
            </a:r>
          </a:p>
          <a:p>
            <a:pPr marL="171450" indent="-171450">
              <a:buFont typeface="IBM Plex Sans Light" panose="020B0604020202020204" pitchFamily="34" charset="0"/>
              <a:buChar char="•"/>
            </a:pPr>
            <a:r>
              <a:rPr lang="en-US" b="1" dirty="0">
                <a:solidFill>
                  <a:srgbClr val="000000"/>
                </a:solidFill>
                <a:latin typeface="IBM Plex Sans Light"/>
              </a:rPr>
              <a:t>ITAM: </a:t>
            </a:r>
            <a:r>
              <a:rPr lang="en-US" dirty="0">
                <a:solidFill>
                  <a:srgbClr val="000000"/>
                </a:solidFill>
                <a:latin typeface="IBM Plex Sans Light"/>
              </a:rPr>
              <a:t>It is the end-to-end tracking and management of IT assets to ensure that every asset is properly used, maintained, upgraded, and disposed of at the end of its lifecycle. For further information, see https://www.ibm.com/blog/it-asset-management.</a:t>
            </a:r>
          </a:p>
          <a:p>
            <a:pPr marL="285750" indent="-285750">
              <a:buFont typeface="IBM Plex Sans Light" panose="020B0604020202020204" pitchFamily="34" charset="0"/>
              <a:buChar char="•"/>
            </a:pPr>
            <a:endParaRPr lang="en-US" dirty="0"/>
          </a:p>
          <a:p>
            <a:pPr marL="171450" indent="-171450">
              <a:buFont typeface="IBM Plex Sans Light" panose="020B0604020202020204" pitchFamily="34" charset="0"/>
              <a:buChar char="•"/>
            </a:pPr>
            <a:r>
              <a:rPr lang="en-US" b="1" dirty="0">
                <a:solidFill>
                  <a:srgbClr val="000000"/>
                </a:solidFill>
                <a:latin typeface="IBM Plex Sans Light"/>
              </a:rPr>
              <a:t>ITSM: </a:t>
            </a:r>
            <a:r>
              <a:rPr lang="en-US" b="0" dirty="0">
                <a:solidFill>
                  <a:srgbClr val="000000"/>
                </a:solidFill>
                <a:latin typeface="IBM Plex Sans Light"/>
              </a:rPr>
              <a:t>It</a:t>
            </a:r>
            <a:r>
              <a:rPr lang="en-US" dirty="0">
                <a:solidFill>
                  <a:srgbClr val="000000"/>
                </a:solidFill>
                <a:latin typeface="IBM Plex Sans Light"/>
              </a:rPr>
              <a:t> is the practice of providing the optimal deployment, operation, and management of every IT resource for every user across an enterprise. For further information, see https://www.ibm.com/topics/it-service-management</a:t>
            </a:r>
          </a:p>
          <a:p>
            <a:endParaRPr lang="en-US" dirty="0">
              <a:solidFill>
                <a:srgbClr val="000000"/>
              </a:solidFill>
              <a:latin typeface="IBM Plex Sans Light"/>
            </a:endParaRPr>
          </a:p>
        </p:txBody>
      </p:sp>
      <p:sp>
        <p:nvSpPr>
          <p:cNvPr id="4" name="Slide Number Placeholder 3">
            <a:extLst>
              <a:ext uri="{FF2B5EF4-FFF2-40B4-BE49-F238E27FC236}">
                <a16:creationId xmlns:a16="http://schemas.microsoft.com/office/drawing/2014/main" id="{F7688DA8-E77F-A37D-4CE3-79054C00E70B}"/>
              </a:ext>
            </a:extLst>
          </p:cNvPr>
          <p:cNvSpPr>
            <a:spLocks noGrp="1"/>
          </p:cNvSpPr>
          <p:nvPr>
            <p:ph type="sldNum" sz="quarter" idx="5"/>
          </p:nvPr>
        </p:nvSpPr>
        <p:spPr/>
        <p:txBody>
          <a:bodyPr/>
          <a:lstStyle/>
          <a:p>
            <a:fld id="{6E2E38B8-B0B4-AD41-AC6E-B781F46A9FD3}" type="slidenum">
              <a:rPr lang="en-US" smtClean="0"/>
              <a:pPr/>
              <a:t>7</a:t>
            </a:fld>
            <a:endParaRPr lang="en-US" dirty="0"/>
          </a:p>
        </p:txBody>
      </p:sp>
    </p:spTree>
    <p:extLst>
      <p:ext uri="{BB962C8B-B14F-4D97-AF65-F5344CB8AC3E}">
        <p14:creationId xmlns:p14="http://schemas.microsoft.com/office/powerpoint/2010/main" val="974251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4788" y="230188"/>
            <a:ext cx="6419850" cy="3611562"/>
          </a:xfrm>
        </p:spPr>
        <p:txBody>
          <a:bodyPr/>
          <a:lstStyle/>
          <a:p>
            <a:endParaRPr dirty="0"/>
          </a:p>
        </p:txBody>
      </p:sp>
      <p:sp>
        <p:nvSpPr>
          <p:cNvPr id="3" name="Notes Placeholder 2"/>
          <p:cNvSpPr>
            <a:spLocks noGrp="1"/>
          </p:cNvSpPr>
          <p:nvPr>
            <p:ph type="body" idx="1"/>
          </p:nvPr>
        </p:nvSpPr>
        <p:spPr>
          <a:xfrm>
            <a:off x="205199" y="4086000"/>
            <a:ext cx="6418799" cy="4320000"/>
          </a:xfrm>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sz="1200" dirty="0">
                <a:solidFill>
                  <a:srgbClr val="000000"/>
                </a:solidFill>
                <a:latin typeface="IBM Plex Sans Light"/>
              </a:rPr>
              <a:t>Clients require various maintenance strategies to support different asset types based on priority, risk, and cost associated with each individual asset. Maximo Application Suite (MAS) delivers capabilities across Reliability Centered Maintenance (RCM), Enterprise Asset Management (EAM), Asset Performance Management (APM), and Asset Investment Planning and Optimization (AIP and AIO) as shown on the bottom of this slide.</a:t>
            </a:r>
          </a:p>
          <a:p>
            <a:endParaRPr lang="en-CA" dirty="0"/>
          </a:p>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t>At the lower-left section of the diagram, representing Reactive and Run-to-fail approaches, consider the example of light bulbs. While light bulbs may not be a typical asset in asset lifecycle discussions, it serves to illustrate the concept. In this scenario, the approach is reactive—client runs a light bulb until it fails, then replace it. Clients are not going to put sensors on it neither calculate health scores for it. They may ensure that the bulbs are functional in the critical areas, but they are likely not going to require rigorous analysis to achieve this.</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clients get to time-based maintenance, that is, they arrange scheduled inspections, repairs, or other maintenance activities at predetermined intervals based on a time schedule. In this approach, the timing of maintenance tasks is determined by specific dates. For example, checking those light bulbs weekly, monthly, or annually, rather than being triggered by the actual condition or usage of the asset. Calendar-based strategy still falls in the realm of Enterprise Asset Management (EAM) or Maximo Manage area, but when clients get to usage based and condition-based maintenance, then the condition or usage level of an asset is the deciding factor. This is where IBM Asset Performance Monitoring (APM) applications come in that allow to monitor the near real time condition of an asset by using AI to trigger any anomaly or failure alerts.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clients get to the predictive strategy, they are getting into predictive maintenance, which is the realm of Maximo Predict application.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Clients can also implement a financially optimized strategy that is not necessarily the highest tier and can be applied in tandem with other strategies. MAS contains features to help create financially optimized options for asset planning and maintenance strategies.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defTabSz="914400">
              <a:lnSpc>
                <a:spcPct val="100000"/>
              </a:lnSpc>
              <a:defRPr/>
            </a:pPr>
            <a:r>
              <a:rPr lang="en-US" dirty="0"/>
              <a:t>Towards the right (of the diagram in this slide), the adoption of MAS increases as does the complexity of the maintenance strategy as shown across the bottom of the slide—RCM to AIO and AIP. However, this escalation also correlates with an increase in data-informed decision making.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Clients harnessing their data for more insightful decisions transition from a reactive to a predictive and financially optimized environment, where downtime is planned, and maintenance transforms from an expense into an investment.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t>It is important to recognize that one size does not fit all in asset management. Not every asset in an organization needs to be positioned in the far-right column of this diagram. Sometimes, a run-to-failure maintenance strategy is not only acceptable but also the most practical choice. The key is to decide intentionally, ensuring that the chosen strategy aligns with the asset's role and business impact. By applying the right approach to the right asset, organizations can optimize performance while maintaining efficiency.</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p>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t>MAS offers the full spectrum of asset maintenance strategies in helping clients to apply the right strategies to the right assets at the right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09E79D6E-3D5B-3C62-6381-AB4EC5083CA7}"/>
              </a:ext>
            </a:extLst>
          </p:cNvPr>
          <p:cNvSpPr>
            <a:spLocks noGrp="1"/>
          </p:cNvSpPr>
          <p:nvPr>
            <p:ph type="sldNum" sz="quarter" idx="5"/>
          </p:nvPr>
        </p:nvSpPr>
        <p:spPr/>
        <p:txBody>
          <a:bodyPr/>
          <a:lstStyle/>
          <a:p>
            <a:fld id="{6E2E38B8-B0B4-AD41-AC6E-B781F46A9FD3}" type="slidenum">
              <a:rPr lang="en-US" smtClean="0"/>
              <a:pPr/>
              <a:t>8</a:t>
            </a:fld>
            <a:endParaRPr lang="en-US" dirty="0"/>
          </a:p>
        </p:txBody>
      </p:sp>
    </p:spTree>
    <p:extLst>
      <p:ext uri="{BB962C8B-B14F-4D97-AF65-F5344CB8AC3E}">
        <p14:creationId xmlns:p14="http://schemas.microsoft.com/office/powerpoint/2010/main" val="28935940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4788" y="230188"/>
            <a:ext cx="6419850" cy="3611562"/>
          </a:xfrm>
        </p:spPr>
        <p:txBody>
          <a:bodyPr/>
          <a:lstStyle/>
          <a:p>
            <a:r>
              <a:rPr lang="en-CA" dirty="0"/>
              <a:t>slid</a:t>
            </a:r>
            <a:endParaRPr dirty="0"/>
          </a:p>
        </p:txBody>
      </p:sp>
      <p:sp>
        <p:nvSpPr>
          <p:cNvPr id="3" name="Notes Placeholder 2"/>
          <p:cNvSpPr>
            <a:spLocks noGrp="1"/>
          </p:cNvSpPr>
          <p:nvPr>
            <p:ph type="body" idx="1"/>
          </p:nvPr>
        </p:nvSpPr>
        <p:spPr>
          <a:xfrm>
            <a:off x="205199" y="4086000"/>
            <a:ext cx="6418799" cy="4320000"/>
          </a:xfrm>
        </p:spPr>
        <p:txBody>
          <a:bodyPr/>
          <a:lstStyle/>
          <a:p>
            <a:r>
              <a:rPr lang="en-US" dirty="0">
                <a:solidFill>
                  <a:srgbClr val="000000"/>
                </a:solidFill>
                <a:latin typeface="IBM Plex Sans Light"/>
              </a:rPr>
              <a:t>This slide highlights the key areas where IBM is actively integrating or has already embedded generative AI within the Maximo Application Suite (MAS) experience.</a:t>
            </a:r>
          </a:p>
          <a:p>
            <a:endParaRPr lang="en-US" dirty="0">
              <a:solidFill>
                <a:srgbClr val="000000"/>
              </a:solidFill>
              <a:latin typeface="IBM Plex Sans Light"/>
            </a:endParaRPr>
          </a:p>
          <a:p>
            <a:pPr marL="171450" indent="-171450">
              <a:buFont typeface="IBM Plex Sans Light" panose="020B0604020202020204" pitchFamily="34" charset="0"/>
              <a:buChar char="•"/>
            </a:pPr>
            <a:r>
              <a:rPr lang="en-US" b="1" dirty="0">
                <a:solidFill>
                  <a:srgbClr val="000000"/>
                </a:solidFill>
                <a:latin typeface="IBM Plex Sans Light"/>
              </a:rPr>
              <a:t>Work Order Intelligence (WOI): </a:t>
            </a:r>
            <a:r>
              <a:rPr lang="en-US" dirty="0">
                <a:solidFill>
                  <a:srgbClr val="000000"/>
                </a:solidFill>
                <a:latin typeface="IBM Plex Sans Light"/>
              </a:rPr>
              <a:t>Released in MAS 9.0 (2024), WOI enhances work order management by recommending problem codes during their creation, editing, and review. IBM identified that missing these codes can limit accurate insights and hinder future decision-making on maintenance effectiveness and predictive analytics. For instance, if a particular pump consistently fails due to the same issue but lacks proper problem code documentation, identifying recurring failures and predicting maintenance needs becomes challenging. </a:t>
            </a:r>
            <a:br>
              <a:rPr lang="en-US" dirty="0">
                <a:solidFill>
                  <a:srgbClr val="000000"/>
                </a:solidFill>
                <a:latin typeface="IBM Plex Sans Light"/>
              </a:rPr>
            </a:br>
            <a:br>
              <a:rPr lang="en-US" dirty="0">
                <a:solidFill>
                  <a:srgbClr val="000000"/>
                </a:solidFill>
                <a:latin typeface="IBM Plex Sans Light"/>
              </a:rPr>
            </a:br>
            <a:r>
              <a:rPr lang="en-US" dirty="0">
                <a:solidFill>
                  <a:srgbClr val="000000"/>
                </a:solidFill>
                <a:latin typeface="IBM Plex Sans Light"/>
              </a:rPr>
              <a:t>WOI bridges this gap by offering intelligent recommendations ensuring more accurate data capture and improved maintenance strategies.</a:t>
            </a:r>
          </a:p>
          <a:p>
            <a:pPr marL="171450" indent="-171450">
              <a:buFont typeface="IBM Plex Sans Light" panose="020B0604020202020204" pitchFamily="34" charset="0"/>
              <a:buChar char="•"/>
            </a:pPr>
            <a:endParaRPr lang="en-US" dirty="0">
              <a:solidFill>
                <a:srgbClr val="000000"/>
              </a:solidFill>
              <a:latin typeface="IBM Plex Sans Light"/>
            </a:endParaRPr>
          </a:p>
          <a:p>
            <a:pPr marL="171450" indent="-171450">
              <a:buFont typeface="IBM Plex Sans Light" panose="020B0604020202020204" pitchFamily="34" charset="0"/>
              <a:buChar char="•"/>
            </a:pPr>
            <a:r>
              <a:rPr lang="en-US" b="1" dirty="0">
                <a:solidFill>
                  <a:srgbClr val="000000"/>
                </a:solidFill>
                <a:latin typeface="IBM Plex Sans Light"/>
              </a:rPr>
              <a:t>Maximo Assistant (planned for MAS 9.1): </a:t>
            </a:r>
            <a:r>
              <a:rPr lang="en-US" dirty="0">
                <a:solidFill>
                  <a:srgbClr val="000000"/>
                </a:solidFill>
                <a:latin typeface="IBM Plex Sans Light"/>
              </a:rPr>
              <a:t>Maximo Assistant is a conversational AI tool that is designed to integrate with Maximo dashboards. It assists users by providing data insights, summaries, calculations, and quick data retrieval, streamlining workflows and decision-making.</a:t>
            </a:r>
          </a:p>
          <a:p>
            <a:pPr marL="171450" indent="-171450">
              <a:buFont typeface="IBM Plex Sans Light" panose="020B0604020202020204" pitchFamily="34" charset="0"/>
              <a:buChar char="•"/>
            </a:pPr>
            <a:endParaRPr lang="en-US" dirty="0">
              <a:solidFill>
                <a:srgbClr val="000000"/>
              </a:solidFill>
              <a:latin typeface="IBM Plex Sans Light"/>
            </a:endParaRPr>
          </a:p>
          <a:p>
            <a:pPr marL="171450" indent="-171450">
              <a:buFont typeface="IBM Plex Sans Light" panose="020B0604020202020204" pitchFamily="34" charset="0"/>
              <a:buChar char="•"/>
            </a:pPr>
            <a:r>
              <a:rPr lang="en-US" b="1" dirty="0">
                <a:solidFill>
                  <a:srgbClr val="000000"/>
                </a:solidFill>
                <a:latin typeface="IBM Plex Sans Light"/>
              </a:rPr>
              <a:t>Failure Mode and Effects Analysis (FMEA) Builder:</a:t>
            </a:r>
            <a:r>
              <a:rPr lang="en-US" dirty="0">
                <a:solidFill>
                  <a:srgbClr val="000000"/>
                </a:solidFill>
                <a:latin typeface="IBM Plex Sans Light"/>
              </a:rPr>
              <a:t> Integrated within the Reliability Strategies library, this feature analyzes existing datasets to conduct failure mode and effects analysis efficiently. By using AI, it eliminates the need for extensive manual effort, saving potentially hundreds of hours.</a:t>
            </a:r>
          </a:p>
          <a:p>
            <a:pPr marL="171450" indent="-171450">
              <a:buFont typeface="IBM Plex Sans Light" panose="020B0604020202020204" pitchFamily="34" charset="0"/>
              <a:buChar char="•"/>
            </a:pPr>
            <a:endParaRPr lang="en-US" dirty="0">
              <a:solidFill>
                <a:srgbClr val="000000"/>
              </a:solidFill>
              <a:latin typeface="IBM Plex Sans Light"/>
            </a:endParaRPr>
          </a:p>
          <a:p>
            <a:pPr marL="171450" indent="-171450">
              <a:buFont typeface="IBM Plex Sans Light" panose="020B0604020202020204" pitchFamily="34" charset="0"/>
              <a:buChar char="•"/>
            </a:pPr>
            <a:r>
              <a:rPr lang="en-US" b="1" dirty="0">
                <a:solidFill>
                  <a:srgbClr val="000000"/>
                </a:solidFill>
                <a:latin typeface="IBM Plex Sans Light"/>
              </a:rPr>
              <a:t>Intelligent Condition-Based Maintenance (CBM):</a:t>
            </a:r>
            <a:r>
              <a:rPr lang="en-US" dirty="0">
                <a:solidFill>
                  <a:srgbClr val="000000"/>
                </a:solidFill>
                <a:latin typeface="IBM Plex Sans Light"/>
              </a:rPr>
              <a:t> AI-driven CBM automates the creation of work recommendations, alerts, and insights based on maintenance and asset history by using multiple AI agents. This feature enhances predictive maintenance by proactively identifying necessary actions for future maintenance cycles.</a:t>
            </a:r>
          </a:p>
          <a:p>
            <a:endParaRPr lang="en-US" dirty="0">
              <a:solidFill>
                <a:srgbClr val="000000"/>
              </a:solidFill>
              <a:latin typeface="IBM Plex Sans Light"/>
            </a:endParaRPr>
          </a:p>
          <a:p>
            <a:endParaRPr lang="en-US" sz="1200" dirty="0">
              <a:solidFill>
                <a:srgbClr val="000000"/>
              </a:solidFill>
              <a:latin typeface="IBM Plex Sans Light"/>
            </a:endParaRPr>
          </a:p>
          <a:p>
            <a:endParaRPr lang="en-US" dirty="0"/>
          </a:p>
          <a:p>
            <a:endParaRPr lang="en-US" dirty="0"/>
          </a:p>
        </p:txBody>
      </p:sp>
      <p:sp>
        <p:nvSpPr>
          <p:cNvPr id="4" name="Slide Number Placeholder 3">
            <a:extLst>
              <a:ext uri="{FF2B5EF4-FFF2-40B4-BE49-F238E27FC236}">
                <a16:creationId xmlns:a16="http://schemas.microsoft.com/office/drawing/2014/main" id="{F9703A24-7856-33F9-1AA0-A0E4C2ADAA99}"/>
              </a:ext>
            </a:extLst>
          </p:cNvPr>
          <p:cNvSpPr>
            <a:spLocks noGrp="1"/>
          </p:cNvSpPr>
          <p:nvPr>
            <p:ph type="sldNum" sz="quarter" idx="5"/>
          </p:nvPr>
        </p:nvSpPr>
        <p:spPr/>
        <p:txBody>
          <a:bodyPr/>
          <a:lstStyle/>
          <a:p>
            <a:fld id="{6E2E38B8-B0B4-AD41-AC6E-B781F46A9FD3}" type="slidenum">
              <a:rPr lang="en-US" smtClean="0"/>
              <a:pPr/>
              <a:t>9</a:t>
            </a:fld>
            <a:endParaRPr lang="en-US" dirty="0"/>
          </a:p>
        </p:txBody>
      </p:sp>
    </p:spTree>
    <p:extLst>
      <p:ext uri="{BB962C8B-B14F-4D97-AF65-F5344CB8AC3E}">
        <p14:creationId xmlns:p14="http://schemas.microsoft.com/office/powerpoint/2010/main" val="16041226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1" y="0"/>
            <a:ext cx="24387175" cy="12195175"/>
          </a:xfrm>
          <a:solidFill>
            <a:srgbClr val="E0E0E0"/>
          </a:solidFill>
        </p:spPr>
        <p:txBody>
          <a:bodyPr anchor="ctr"/>
          <a:lstStyle>
            <a:lvl1pPr algn="ctr">
              <a:defRPr>
                <a:solidFill>
                  <a:schemeClr val="accent5"/>
                </a:solidFill>
              </a:defRPr>
            </a:lvl1pPr>
          </a:lstStyle>
          <a:p>
            <a:r>
              <a:rPr lang="en-US" dirty="0"/>
              <a:t>Place imagery here</a:t>
            </a:r>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00" y="12166599"/>
            <a:ext cx="4942455" cy="1074293"/>
          </a:xfrm>
        </p:spPr>
        <p:txBody>
          <a:bodyPr anchor="b"/>
          <a:lstStyle>
            <a:lvl1pPr>
              <a:lnSpc>
                <a:spcPct val="110000"/>
              </a:lnSpc>
              <a:spcBef>
                <a:spcPts val="0"/>
              </a:spcBef>
              <a:defRPr sz="3600">
                <a:solidFill>
                  <a:schemeClr val="tx1"/>
                </a:solidFill>
              </a:defRPr>
            </a:lvl1pPr>
            <a:lvl2pPr marL="327600" indent="-327600">
              <a:lnSpc>
                <a:spcPct val="100000"/>
              </a:lnSpc>
              <a:spcBef>
                <a:spcPts val="0"/>
              </a:spcBef>
              <a:defRPr sz="3600">
                <a:solidFill>
                  <a:schemeClr val="tx1"/>
                </a:solidFill>
              </a:defRPr>
            </a:lvl2pPr>
            <a:lvl3pPr marL="658800" indent="-327600">
              <a:lnSpc>
                <a:spcPct val="100000"/>
              </a:lnSpc>
              <a:spcBef>
                <a:spcPts val="0"/>
              </a:spcBef>
              <a:defRPr sz="3600">
                <a:solidFill>
                  <a:schemeClr val="tx1"/>
                </a:solidFill>
              </a:defRPr>
            </a:lvl3pPr>
            <a:lvl4pPr marL="986400" indent="-327600">
              <a:lnSpc>
                <a:spcPct val="100000"/>
              </a:lnSpc>
              <a:spcBef>
                <a:spcPts val="0"/>
              </a:spcBef>
              <a:defRPr sz="3600">
                <a:solidFill>
                  <a:schemeClr val="tx1"/>
                </a:solidFill>
              </a:defRPr>
            </a:lvl4pPr>
            <a:lvl5pPr>
              <a:lnSpc>
                <a:spcPct val="110000"/>
              </a:lnSpc>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166600"/>
            <a:ext cx="4947412" cy="1077014"/>
          </a:xfrm>
        </p:spPr>
        <p:txBody>
          <a:bodyPr anchor="b"/>
          <a:lstStyle>
            <a:lvl1pPr>
              <a:lnSpc>
                <a:spcPct val="110000"/>
              </a:lnSpc>
              <a:spcBef>
                <a:spcPts val="0"/>
              </a:spcBef>
              <a:defRPr sz="3600">
                <a:solidFill>
                  <a:schemeClr val="tx1"/>
                </a:solidFill>
              </a:defRPr>
            </a:lvl1pPr>
            <a:lvl2pPr marL="327600" indent="-327600">
              <a:lnSpc>
                <a:spcPct val="100000"/>
              </a:lnSpc>
              <a:spcBef>
                <a:spcPts val="0"/>
              </a:spcBef>
              <a:defRPr sz="3600">
                <a:solidFill>
                  <a:schemeClr val="tx1"/>
                </a:solidFill>
              </a:defRPr>
            </a:lvl2pPr>
            <a:lvl3pPr marL="658800" indent="-327600">
              <a:lnSpc>
                <a:spcPct val="100000"/>
              </a:lnSpc>
              <a:spcBef>
                <a:spcPts val="0"/>
              </a:spcBef>
              <a:defRPr sz="3600">
                <a:solidFill>
                  <a:schemeClr val="tx1"/>
                </a:solidFill>
              </a:defRPr>
            </a:lvl3pPr>
            <a:lvl4pPr marL="986400" indent="-327600">
              <a:lnSpc>
                <a:spcPct val="100000"/>
              </a:lnSpc>
              <a:spcBef>
                <a:spcPts val="0"/>
              </a:spcBef>
              <a:defRPr sz="3600">
                <a:solidFill>
                  <a:schemeClr val="tx1"/>
                </a:solidFill>
              </a:defRPr>
            </a:lvl4pPr>
            <a:lvl5pPr>
              <a:lnSpc>
                <a:spcPct val="110000"/>
              </a:lnSpc>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pic>
        <p:nvPicPr>
          <p:cNvPr id="4" name="Picture 3" descr="IBM 8-bar logo">
            <a:extLst>
              <a:ext uri="{FF2B5EF4-FFF2-40B4-BE49-F238E27FC236}">
                <a16:creationId xmlns:a16="http://schemas.microsoft.com/office/drawing/2014/main" id="{09935B61-CCB4-2F0F-6720-2DE3FDE1A05B}"/>
              </a:ext>
            </a:extLst>
          </p:cNvPr>
          <p:cNvPicPr>
            <a:picLocks noChangeAspect="1"/>
          </p:cNvPicPr>
          <p:nvPr userDrawn="1"/>
        </p:nvPicPr>
        <p:blipFill>
          <a:blip r:embed="rId2"/>
          <a:stretch>
            <a:fillRect/>
          </a:stretch>
        </p:blipFill>
        <p:spPr>
          <a:xfrm>
            <a:off x="22373802" y="12577763"/>
            <a:ext cx="1538325" cy="572400"/>
          </a:xfrm>
          <a:prstGeom prst="rect">
            <a:avLst/>
          </a:prstGeom>
        </p:spPr>
      </p:pic>
      <p:sp>
        <p:nvSpPr>
          <p:cNvPr id="10" name="Title 1">
            <a:extLst>
              <a:ext uri="{FF2B5EF4-FFF2-40B4-BE49-F238E27FC236}">
                <a16:creationId xmlns:a16="http://schemas.microsoft.com/office/drawing/2014/main" id="{3F3BE6BB-D7C0-3C9B-44F9-5D564E48D8B6}"/>
              </a:ext>
            </a:extLst>
          </p:cNvPr>
          <p:cNvSpPr>
            <a:spLocks noGrp="1"/>
          </p:cNvSpPr>
          <p:nvPr>
            <p:ph type="title"/>
          </p:nvPr>
        </p:nvSpPr>
        <p:spPr>
          <a:xfrm>
            <a:off x="576000" y="576000"/>
            <a:ext cx="10101072" cy="7308850"/>
          </a:xfrm>
        </p:spPr>
        <p:txBody>
          <a:bodyPr/>
          <a:lstStyle>
            <a:lvl1pPr>
              <a:lnSpc>
                <a:spcPct val="100000"/>
              </a:lnSpc>
              <a:defRPr sz="840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4196795180"/>
      </p:ext>
    </p:extLst>
  </p:cSld>
  <p:clrMapOvr>
    <a:masterClrMapping/>
  </p:clrMapOvr>
  <p:transition spd="med"/>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00" y="576000"/>
            <a:ext cx="9909175" cy="4209670"/>
          </a:xfrm>
        </p:spPr>
        <p:txBody>
          <a:bodyPr/>
          <a:lstStyle>
            <a:lvl1pPr>
              <a:lnSpc>
                <a:spcPct val="100000"/>
              </a:lnSpc>
              <a:defRPr sz="6800">
                <a:solidFill>
                  <a:schemeClr val="tx2"/>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80000" y="576000"/>
            <a:ext cx="11042073" cy="8778494"/>
          </a:xfrm>
        </p:spPr>
        <p:txBody>
          <a:bodyPr/>
          <a:lstStyle>
            <a:lvl1pPr>
              <a:lnSpc>
                <a:spcPct val="100000"/>
              </a:lnSpc>
              <a:spcBef>
                <a:spcPts val="0"/>
              </a:spcBef>
              <a:defRPr sz="6800">
                <a:solidFill>
                  <a:schemeClr val="tx2"/>
                </a:solidFill>
              </a:defRPr>
            </a:lvl1pPr>
            <a:lvl2pPr marL="327600" indent="-327600">
              <a:lnSpc>
                <a:spcPct val="100000"/>
              </a:lnSpc>
              <a:spcBef>
                <a:spcPts val="0"/>
              </a:spcBef>
              <a:defRPr sz="6800">
                <a:solidFill>
                  <a:schemeClr val="tx2"/>
                </a:solidFill>
              </a:defRPr>
            </a:lvl2pPr>
            <a:lvl3pPr marL="658800" indent="-327600">
              <a:lnSpc>
                <a:spcPct val="100000"/>
              </a:lnSpc>
              <a:spcBef>
                <a:spcPts val="0"/>
              </a:spcBef>
              <a:defRPr sz="6800">
                <a:solidFill>
                  <a:schemeClr val="tx2"/>
                </a:solidFill>
              </a:defRPr>
            </a:lvl3pPr>
            <a:lvl4pPr marL="986400">
              <a:lnSpc>
                <a:spcPct val="100000"/>
              </a:lnSpc>
              <a:spcBef>
                <a:spcPts val="0"/>
              </a:spcBef>
              <a:defRPr sz="6800">
                <a:solidFill>
                  <a:schemeClr val="tx2"/>
                </a:solidFill>
              </a:defRPr>
            </a:lvl4pPr>
            <a:lvl5pPr>
              <a:lnSpc>
                <a:spcPct val="100000"/>
              </a:lnSpc>
              <a:spcBef>
                <a:spcPts val="0"/>
              </a:spcBef>
              <a:defRPr sz="6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Footer Placeholder 3">
            <a:extLst>
              <a:ext uri="{FF2B5EF4-FFF2-40B4-BE49-F238E27FC236}">
                <a16:creationId xmlns:a16="http://schemas.microsoft.com/office/drawing/2014/main" id="{20FC8337-4A61-6950-CEE5-DDB270D10746}"/>
              </a:ext>
            </a:extLst>
          </p:cNvPr>
          <p:cNvSpPr>
            <a:spLocks noGrp="1"/>
          </p:cNvSpPr>
          <p:nvPr>
            <p:ph type="ftr" sz="quarter" idx="18"/>
          </p:nvPr>
        </p:nvSpPr>
        <p:spPr>
          <a:xfrm>
            <a:off x="576000" y="12816000"/>
            <a:ext cx="4956176" cy="381000"/>
          </a:xfrm>
        </p:spPr>
        <p:txBody>
          <a:bodyPr/>
          <a:lstStyle/>
          <a:p>
            <a:endParaRPr lang="en-US" dirty="0"/>
          </a:p>
        </p:txBody>
      </p:sp>
      <p:sp>
        <p:nvSpPr>
          <p:cNvPr id="7" name="Slide Number">
            <a:extLst>
              <a:ext uri="{FF2B5EF4-FFF2-40B4-BE49-F238E27FC236}">
                <a16:creationId xmlns:a16="http://schemas.microsoft.com/office/drawing/2014/main" id="{F8F57643-D39B-662E-5D14-6D9BFA200F39}"/>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42206079"/>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3" name="Footer Placeholder 3">
            <a:extLst>
              <a:ext uri="{FF2B5EF4-FFF2-40B4-BE49-F238E27FC236}">
                <a16:creationId xmlns:a16="http://schemas.microsoft.com/office/drawing/2014/main" id="{949EB6B2-A4A6-F162-D0FE-417694FC70FD}"/>
              </a:ext>
            </a:extLst>
          </p:cNvPr>
          <p:cNvSpPr>
            <a:spLocks noGrp="1"/>
          </p:cNvSpPr>
          <p:nvPr>
            <p:ph type="ftr" sz="quarter" idx="18"/>
          </p:nvPr>
        </p:nvSpPr>
        <p:spPr>
          <a:xfrm>
            <a:off x="576000" y="12816000"/>
            <a:ext cx="4943476" cy="381000"/>
          </a:xfrm>
        </p:spPr>
        <p:txBody>
          <a:bodyPr/>
          <a:lstStyle/>
          <a:p>
            <a:endParaRPr lang="en-US" dirty="0"/>
          </a:p>
        </p:txBody>
      </p:sp>
      <p:sp>
        <p:nvSpPr>
          <p:cNvPr id="6" name="Slide Number">
            <a:extLst>
              <a:ext uri="{FF2B5EF4-FFF2-40B4-BE49-F238E27FC236}">
                <a16:creationId xmlns:a16="http://schemas.microsoft.com/office/drawing/2014/main" id="{4DAC6A96-E5C9-E8BD-2383-926167440939}"/>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
        <p:nvSpPr>
          <p:cNvPr id="9" name="Text Placeholder 8">
            <a:extLst>
              <a:ext uri="{FF2B5EF4-FFF2-40B4-BE49-F238E27FC236}">
                <a16:creationId xmlns:a16="http://schemas.microsoft.com/office/drawing/2014/main" id="{E0CC16BE-B09A-0C84-8A0B-5FE3F85FB19B}"/>
              </a:ext>
            </a:extLst>
          </p:cNvPr>
          <p:cNvSpPr>
            <a:spLocks noGrp="1"/>
          </p:cNvSpPr>
          <p:nvPr>
            <p:ph type="body" sz="quarter" idx="19"/>
          </p:nvPr>
        </p:nvSpPr>
        <p:spPr>
          <a:xfrm>
            <a:off x="576000" y="576000"/>
            <a:ext cx="14649450" cy="10356265"/>
          </a:xfrm>
        </p:spPr>
        <p:txBody>
          <a:bodyPr/>
          <a:lstStyle>
            <a:lvl1pPr>
              <a:lnSpc>
                <a:spcPct val="100000"/>
              </a:lnSpc>
              <a:defRPr sz="8400"/>
            </a:lvl1pPr>
          </a:lstStyle>
          <a:p>
            <a:pPr lvl="0"/>
            <a:r>
              <a:rPr lang="en-US" dirty="0"/>
              <a:t>Click to edit Master text styles</a:t>
            </a:r>
          </a:p>
        </p:txBody>
      </p:sp>
    </p:spTree>
    <p:extLst>
      <p:ext uri="{BB962C8B-B14F-4D97-AF65-F5344CB8AC3E}">
        <p14:creationId xmlns:p14="http://schemas.microsoft.com/office/powerpoint/2010/main" val="147160319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00" y="576072"/>
            <a:ext cx="7623175" cy="7043928"/>
          </a:xfrm>
        </p:spPr>
        <p:txBody>
          <a:bodyPr/>
          <a:lstStyle>
            <a:lvl1pPr>
              <a:lnSpc>
                <a:spcPct val="100000"/>
              </a:lnSpc>
              <a:spcBef>
                <a:spcPts val="0"/>
              </a:spcBef>
              <a:defRPr sz="6800">
                <a:solidFill>
                  <a:schemeClr val="tx1"/>
                </a:solidFill>
              </a:defRPr>
            </a:lvl1pPr>
            <a:lvl2pPr marL="327600" indent="-327600">
              <a:lnSpc>
                <a:spcPct val="100000"/>
              </a:lnSpc>
              <a:spcBef>
                <a:spcPts val="0"/>
              </a:spcBef>
              <a:defRPr sz="6800">
                <a:solidFill>
                  <a:schemeClr val="tx1"/>
                </a:solidFill>
              </a:defRPr>
            </a:lvl2pPr>
            <a:lvl3pPr marL="658800" indent="-327600">
              <a:lnSpc>
                <a:spcPct val="100000"/>
              </a:lnSpc>
              <a:spcBef>
                <a:spcPts val="0"/>
              </a:spcBef>
              <a:defRPr sz="6800">
                <a:solidFill>
                  <a:schemeClr val="tx1"/>
                </a:solidFill>
              </a:defRPr>
            </a:lvl3pPr>
            <a:lvl4pPr marL="986400" indent="-327600">
              <a:lnSpc>
                <a:spcPct val="100000"/>
              </a:lnSpc>
              <a:spcBef>
                <a:spcPts val="0"/>
              </a:spcBef>
              <a:defRPr sz="6800">
                <a:solidFill>
                  <a:schemeClr val="tx1"/>
                </a:solidFill>
              </a:defRPr>
            </a:lvl4pPr>
            <a:lvl5pPr>
              <a:lnSpc>
                <a:spcPct val="100000"/>
              </a:lnSpc>
              <a:spcBef>
                <a:spcPts val="0"/>
              </a:spcBef>
              <a:defRPr sz="4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00" y="9628222"/>
            <a:ext cx="11050588" cy="3353065"/>
          </a:xfrm>
        </p:spPr>
        <p:txBody>
          <a:bodyPr anchor="b"/>
          <a:lstStyle>
            <a:lvl1pPr>
              <a:lnSpc>
                <a:spcPct val="90000"/>
              </a:lnSpc>
              <a:spcBef>
                <a:spcPts val="0"/>
              </a:spcBef>
              <a:defRPr sz="25200" b="0" i="0">
                <a:solidFill>
                  <a:schemeClr val="accent1"/>
                </a:solidFill>
                <a:latin typeface="IBM Plex Sans Light" panose="020B0303050203000203" pitchFamily="34" charset="0"/>
              </a:defRPr>
            </a:lvl1pPr>
          </a:lstStyle>
          <a:p>
            <a:r>
              <a:rPr lang="en-US" dirty="0"/>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a:cxnSpLocks/>
          </p:cNvCxnSpPr>
          <p:nvPr userDrawn="1"/>
        </p:nvCxnSpPr>
        <p:spPr bwMode="auto">
          <a:xfrm>
            <a:off x="12193587" y="569913"/>
            <a:ext cx="0" cy="1162526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80000" y="576072"/>
            <a:ext cx="7624800" cy="7043928"/>
          </a:xfrm>
        </p:spPr>
        <p:txBody>
          <a:bodyPr/>
          <a:lstStyle>
            <a:lvl1pPr>
              <a:lnSpc>
                <a:spcPct val="100000"/>
              </a:lnSpc>
              <a:spcBef>
                <a:spcPts val="0"/>
              </a:spcBef>
              <a:defRPr sz="6800">
                <a:solidFill>
                  <a:schemeClr val="tx1"/>
                </a:solidFill>
              </a:defRPr>
            </a:lvl1pPr>
            <a:lvl2pPr marL="327600" indent="-327600">
              <a:lnSpc>
                <a:spcPct val="100000"/>
              </a:lnSpc>
              <a:spcBef>
                <a:spcPts val="0"/>
              </a:spcBef>
              <a:defRPr sz="6800">
                <a:solidFill>
                  <a:schemeClr val="tx1"/>
                </a:solidFill>
              </a:defRPr>
            </a:lvl2pPr>
            <a:lvl3pPr marL="658800" indent="-327600">
              <a:lnSpc>
                <a:spcPct val="100000"/>
              </a:lnSpc>
              <a:spcBef>
                <a:spcPts val="0"/>
              </a:spcBef>
              <a:defRPr sz="6800">
                <a:solidFill>
                  <a:schemeClr val="tx1"/>
                </a:solidFill>
              </a:defRPr>
            </a:lvl3pPr>
            <a:lvl4pPr marL="986400" indent="-327600">
              <a:lnSpc>
                <a:spcPct val="100000"/>
              </a:lnSpc>
              <a:spcBef>
                <a:spcPts val="0"/>
              </a:spcBef>
              <a:defRPr sz="6800">
                <a:solidFill>
                  <a:schemeClr val="tx1"/>
                </a:solidFill>
              </a:defRPr>
            </a:lvl4pPr>
            <a:lvl5pPr>
              <a:lnSpc>
                <a:spcPct val="100000"/>
              </a:lnSpc>
              <a:spcBef>
                <a:spcPts val="0"/>
              </a:spcBef>
              <a:defRPr sz="4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80000" y="9628222"/>
            <a:ext cx="11049000" cy="3354293"/>
          </a:xfrm>
        </p:spPr>
        <p:txBody>
          <a:bodyPr anchor="b"/>
          <a:lstStyle>
            <a:lvl1pPr>
              <a:lnSpc>
                <a:spcPct val="90000"/>
              </a:lnSpc>
              <a:spcBef>
                <a:spcPts val="0"/>
              </a:spcBef>
              <a:defRPr sz="25200" b="0" i="0">
                <a:solidFill>
                  <a:schemeClr val="accent1"/>
                </a:solidFill>
                <a:latin typeface="IBM Plex Sans Light" panose="020B0303050203000203" pitchFamily="34" charset="0"/>
              </a:defRPr>
            </a:lvl1pPr>
          </a:lstStyle>
          <a:p>
            <a:r>
              <a:rPr lang="en-US" dirty="0"/>
              <a:t>+00%</a:t>
            </a:r>
          </a:p>
        </p:txBody>
      </p:sp>
      <p:sp>
        <p:nvSpPr>
          <p:cNvPr id="2" name="Footer Placeholder 3">
            <a:extLst>
              <a:ext uri="{FF2B5EF4-FFF2-40B4-BE49-F238E27FC236}">
                <a16:creationId xmlns:a16="http://schemas.microsoft.com/office/drawing/2014/main" id="{21A64AF3-E67B-E80B-A5D3-6B3533C87F91}"/>
              </a:ext>
            </a:extLst>
          </p:cNvPr>
          <p:cNvSpPr>
            <a:spLocks noGrp="1"/>
          </p:cNvSpPr>
          <p:nvPr>
            <p:ph type="ftr" sz="quarter" idx="18"/>
          </p:nvPr>
        </p:nvSpPr>
        <p:spPr>
          <a:xfrm>
            <a:off x="576000" y="12816000"/>
            <a:ext cx="4956176" cy="381000"/>
          </a:xfrm>
        </p:spPr>
        <p:txBody>
          <a:bodyPr/>
          <a:lstStyle/>
          <a:p>
            <a:endParaRPr lang="en-US" dirty="0"/>
          </a:p>
        </p:txBody>
      </p:sp>
      <p:sp>
        <p:nvSpPr>
          <p:cNvPr id="5" name="Slide Number">
            <a:extLst>
              <a:ext uri="{FF2B5EF4-FFF2-40B4-BE49-F238E27FC236}">
                <a16:creationId xmlns:a16="http://schemas.microsoft.com/office/drawing/2014/main" id="{28C4F134-9B5D-407C-F525-B2FC25B7B5CD}"/>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44747819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3284728"/>
          </a:xfrm>
        </p:spPr>
        <p:txBody>
          <a:bodyPr/>
          <a:lstStyle>
            <a:lvl1pPr>
              <a:lnSpc>
                <a:spcPct val="100000"/>
              </a:lnSpc>
              <a:defRPr sz="6800">
                <a:solidFill>
                  <a:schemeClr val="tx2"/>
                </a:solidFill>
              </a:defRPr>
            </a:lvl1pPr>
          </a:lstStyle>
          <a:p>
            <a:r>
              <a:rPr lang="en-US" dirty="0"/>
              <a:t>Click to edit Master title style</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576000"/>
            <a:ext cx="4951413" cy="1907912"/>
          </a:xfrm>
        </p:spPr>
        <p:txBody>
          <a:bodyPr/>
          <a:lstStyle>
            <a:lvl1pPr>
              <a:lnSpc>
                <a:spcPct val="90000"/>
              </a:lnSpc>
              <a:defRPr sz="13200">
                <a:solidFill>
                  <a:schemeClr val="accent1"/>
                </a:solidFill>
              </a:defRPr>
            </a:lvl1pPr>
            <a:lvl2pPr marL="0" indent="0">
              <a:buNone/>
              <a:defRPr/>
            </a:lvl2pPr>
          </a:lstStyle>
          <a:p>
            <a:pPr lvl="0"/>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479413"/>
            <a:ext cx="4951413" cy="9862108"/>
          </a:xfrm>
        </p:spPr>
        <p:txBody>
          <a:bodyPr/>
          <a:lstStyle>
            <a:lvl1pPr>
              <a:lnSpc>
                <a:spcPct val="110000"/>
              </a:lnSpc>
              <a:spcBef>
                <a:spcPts val="0"/>
              </a:spcBef>
              <a:defRPr>
                <a:solidFill>
                  <a:schemeClr val="tx1"/>
                </a:solidFill>
              </a:defRPr>
            </a:lvl1pPr>
            <a:lvl2pPr>
              <a:lnSpc>
                <a:spcPct val="100000"/>
              </a:lnSpc>
              <a:spcBef>
                <a:spcPts val="0"/>
              </a:spcBef>
              <a:defRPr>
                <a:solidFill>
                  <a:schemeClr val="tx1"/>
                </a:solidFill>
              </a:defRPr>
            </a:lvl2pPr>
            <a:lvl3pPr>
              <a:lnSpc>
                <a:spcPct val="100000"/>
              </a:lnSpc>
              <a:spcBef>
                <a:spcPts val="0"/>
              </a:spcBef>
              <a:defRPr>
                <a:solidFill>
                  <a:schemeClr val="tx1"/>
                </a:solidFill>
              </a:defRPr>
            </a:lvl3pPr>
            <a:lvl4pPr>
              <a:lnSpc>
                <a:spcPct val="10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80000" y="576000"/>
            <a:ext cx="4949825" cy="1906588"/>
          </a:xfrm>
        </p:spPr>
        <p:txBody>
          <a:bodyPr/>
          <a:lstStyle>
            <a:lvl1pPr>
              <a:lnSpc>
                <a:spcPct val="90000"/>
              </a:lnSpc>
              <a:defRPr sz="13200">
                <a:solidFill>
                  <a:schemeClr val="accent1"/>
                </a:solidFill>
              </a:defRPr>
            </a:lvl1pPr>
          </a:lstStyle>
          <a:p>
            <a:pPr lvl="0"/>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80000" y="2479413"/>
            <a:ext cx="4953000" cy="9862108"/>
          </a:xfrm>
        </p:spPr>
        <p:txBody>
          <a:bodyPr/>
          <a:lstStyle>
            <a:lvl1pPr>
              <a:lnSpc>
                <a:spcPct val="110000"/>
              </a:lnSpc>
              <a:spcBef>
                <a:spcPts val="0"/>
              </a:spcBef>
              <a:defRPr>
                <a:solidFill>
                  <a:schemeClr val="tx1"/>
                </a:solidFill>
              </a:defRPr>
            </a:lvl1pPr>
            <a:lvl2pPr>
              <a:lnSpc>
                <a:spcPct val="100000"/>
              </a:lnSpc>
              <a:spcBef>
                <a:spcPts val="0"/>
              </a:spcBef>
              <a:defRPr>
                <a:solidFill>
                  <a:schemeClr val="tx1"/>
                </a:solidFill>
              </a:defRPr>
            </a:lvl2pPr>
            <a:lvl3pPr>
              <a:lnSpc>
                <a:spcPct val="100000"/>
              </a:lnSpc>
              <a:spcBef>
                <a:spcPts val="0"/>
              </a:spcBef>
              <a:defRPr>
                <a:solidFill>
                  <a:schemeClr val="tx1"/>
                </a:solidFill>
              </a:defRPr>
            </a:lvl3pPr>
            <a:lvl4pPr>
              <a:lnSpc>
                <a:spcPct val="10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576000"/>
            <a:ext cx="4949825" cy="1903413"/>
          </a:xfrm>
        </p:spPr>
        <p:txBody>
          <a:bodyPr/>
          <a:lstStyle>
            <a:lvl1pPr>
              <a:lnSpc>
                <a:spcPct val="90000"/>
              </a:lnSpc>
              <a:defRPr sz="13200">
                <a:solidFill>
                  <a:schemeClr val="accent1"/>
                </a:solidFill>
              </a:defRPr>
            </a:lvl1pPr>
          </a:lstStyle>
          <a:p>
            <a:pPr lvl="0"/>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7912" y="2479413"/>
            <a:ext cx="4953000" cy="9862108"/>
          </a:xfrm>
        </p:spPr>
        <p:txBody>
          <a:bodyPr/>
          <a:lstStyle>
            <a:lvl1pPr>
              <a:lnSpc>
                <a:spcPct val="110000"/>
              </a:lnSpc>
              <a:spcBef>
                <a:spcPts val="0"/>
              </a:spcBef>
              <a:defRPr>
                <a:solidFill>
                  <a:schemeClr val="tx1"/>
                </a:solidFill>
              </a:defRPr>
            </a:lvl1pPr>
            <a:lvl2pPr>
              <a:lnSpc>
                <a:spcPct val="100000"/>
              </a:lnSpc>
              <a:spcBef>
                <a:spcPts val="0"/>
              </a:spcBef>
              <a:defRPr>
                <a:solidFill>
                  <a:schemeClr val="tx1"/>
                </a:solidFill>
              </a:defRPr>
            </a:lvl2pPr>
            <a:lvl3pPr>
              <a:lnSpc>
                <a:spcPct val="100000"/>
              </a:lnSpc>
              <a:spcBef>
                <a:spcPts val="0"/>
              </a:spcBef>
              <a:defRPr>
                <a:solidFill>
                  <a:schemeClr val="tx1"/>
                </a:solidFill>
              </a:defRPr>
            </a:lvl3pPr>
            <a:lvl4pPr>
              <a:lnSpc>
                <a:spcPct val="10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70675" y="12058650"/>
            <a:ext cx="4951413" cy="1143000"/>
          </a:xfrm>
        </p:spPr>
        <p:txBody>
          <a:bodyPr anchor="b"/>
          <a:lstStyle>
            <a:lvl1pPr>
              <a:lnSpc>
                <a:spcPct val="120000"/>
              </a:lnSpc>
              <a:spcBef>
                <a:spcPts val="0"/>
              </a:spcBef>
              <a:defRPr sz="1600" b="0" i="0">
                <a:solidFill>
                  <a:schemeClr val="tx1"/>
                </a:solidFill>
                <a:latin typeface="IBM Plex Sans Light" panose="020B0503050203000203" pitchFamily="34" charset="0"/>
              </a:defRPr>
            </a:lvl1pPr>
            <a:lvl2pPr marL="327600" indent="-327600">
              <a:lnSpc>
                <a:spcPct val="100000"/>
              </a:lnSpc>
              <a:spcBef>
                <a:spcPts val="0"/>
              </a:spcBef>
              <a:defRPr sz="1600" b="0" i="0">
                <a:solidFill>
                  <a:schemeClr val="tx1"/>
                </a:solidFill>
                <a:latin typeface="IBM Plex Sans Light" panose="020B0503050203000203" pitchFamily="34" charset="0"/>
              </a:defRPr>
            </a:lvl2pPr>
            <a:lvl3pPr marL="658800" indent="-327600">
              <a:lnSpc>
                <a:spcPct val="100000"/>
              </a:lnSpc>
              <a:spcBef>
                <a:spcPts val="0"/>
              </a:spcBef>
              <a:defRPr sz="1600" b="0" i="0">
                <a:solidFill>
                  <a:schemeClr val="tx1"/>
                </a:solidFill>
                <a:latin typeface="IBM Plex Sans Light" panose="020B0503050203000203" pitchFamily="34" charset="0"/>
              </a:defRPr>
            </a:lvl3pPr>
            <a:lvl4pPr marL="986400" indent="-327600">
              <a:lnSpc>
                <a:spcPct val="100000"/>
              </a:lnSpc>
              <a:spcBef>
                <a:spcPts val="0"/>
              </a:spcBef>
              <a:defRPr sz="1600" b="0" i="0">
                <a:solidFill>
                  <a:schemeClr val="tx1"/>
                </a:solidFill>
                <a:latin typeface="IBM Plex Sans Light" panose="020B0503050203000203" pitchFamily="34" charset="0"/>
              </a:defRPr>
            </a:lvl4pPr>
            <a:lvl5pPr>
              <a:lnSpc>
                <a:spcPct val="120000"/>
              </a:lnSpc>
              <a:spcBef>
                <a:spcPts val="0"/>
              </a:spcBef>
              <a:defRPr sz="16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Footer Placeholder 3">
            <a:extLst>
              <a:ext uri="{FF2B5EF4-FFF2-40B4-BE49-F238E27FC236}">
                <a16:creationId xmlns:a16="http://schemas.microsoft.com/office/drawing/2014/main" id="{C856FFD0-F317-D3D7-DE9D-AA1F4AB27EEB}"/>
              </a:ext>
            </a:extLst>
          </p:cNvPr>
          <p:cNvSpPr>
            <a:spLocks noGrp="1"/>
          </p:cNvSpPr>
          <p:nvPr>
            <p:ph type="ftr" sz="quarter" idx="18"/>
          </p:nvPr>
        </p:nvSpPr>
        <p:spPr>
          <a:xfrm>
            <a:off x="576000" y="12816000"/>
            <a:ext cx="4956176" cy="381000"/>
          </a:xfrm>
        </p:spPr>
        <p:txBody>
          <a:bodyPr/>
          <a:lstStyle/>
          <a:p>
            <a:endParaRPr lang="en-US" dirty="0"/>
          </a:p>
        </p:txBody>
      </p:sp>
      <p:sp>
        <p:nvSpPr>
          <p:cNvPr id="8" name="Slide Number">
            <a:extLst>
              <a:ext uri="{FF2B5EF4-FFF2-40B4-BE49-F238E27FC236}">
                <a16:creationId xmlns:a16="http://schemas.microsoft.com/office/drawing/2014/main" id="{899D670E-69CE-BB86-FB88-291343BDEE2E}"/>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08336805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200" y="7446910"/>
            <a:ext cx="11045952" cy="5701586"/>
          </a:xfrm>
        </p:spPr>
        <p:txBody>
          <a:bodyPr/>
          <a:lstStyle>
            <a:lvl1pPr>
              <a:lnSpc>
                <a:spcPct val="100000"/>
              </a:lnSpc>
              <a:spcBef>
                <a:spcPts val="0"/>
              </a:spcBef>
              <a:defRPr sz="8400">
                <a:solidFill>
                  <a:schemeClr val="tx1"/>
                </a:solidFill>
              </a:defRPr>
            </a:lvl1pPr>
            <a:lvl2pPr marL="327600" indent="-327600">
              <a:lnSpc>
                <a:spcPct val="100000"/>
              </a:lnSpc>
              <a:spcBef>
                <a:spcPts val="0"/>
              </a:spcBef>
              <a:defRPr sz="8400">
                <a:solidFill>
                  <a:schemeClr val="tx1"/>
                </a:solidFill>
              </a:defRPr>
            </a:lvl2pPr>
            <a:lvl3pPr marL="658800" indent="-327600">
              <a:lnSpc>
                <a:spcPct val="100000"/>
              </a:lnSpc>
              <a:spcBef>
                <a:spcPts val="0"/>
              </a:spcBef>
              <a:defRPr sz="8400">
                <a:solidFill>
                  <a:schemeClr val="tx1"/>
                </a:solidFill>
              </a:defRPr>
            </a:lvl3pPr>
            <a:lvl4pPr marL="986400" indent="-327600">
              <a:lnSpc>
                <a:spcPct val="100000"/>
              </a:lnSpc>
              <a:spcBef>
                <a:spcPts val="0"/>
              </a:spcBef>
              <a:defRPr sz="8400">
                <a:solidFill>
                  <a:schemeClr val="tx1"/>
                </a:solidFill>
              </a:defRPr>
            </a:lvl4pPr>
            <a:lvl5pPr>
              <a:lnSpc>
                <a:spcPct val="100000"/>
              </a:lnSpc>
              <a:spcBef>
                <a:spcPts val="0"/>
              </a:spcBef>
              <a:defRPr sz="8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6000" y="576000"/>
            <a:ext cx="4949825" cy="5335586"/>
          </a:xfrm>
        </p:spPr>
        <p:txBody>
          <a:bodyPr/>
          <a:lstStyle>
            <a:lvl1pPr>
              <a:lnSpc>
                <a:spcPct val="100000"/>
              </a:lnSpc>
              <a:defRPr sz="8400">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576000"/>
            <a:ext cx="11049000" cy="5335587"/>
          </a:xfrm>
        </p:spPr>
        <p:txBody>
          <a:bodyPr/>
          <a:lstStyle>
            <a:lvl1pPr>
              <a:lnSpc>
                <a:spcPct val="100000"/>
              </a:lnSpc>
              <a:spcBef>
                <a:spcPts val="0"/>
              </a:spcBef>
              <a:defRPr sz="8400">
                <a:solidFill>
                  <a:schemeClr val="tx1"/>
                </a:solidFill>
              </a:defRPr>
            </a:lvl1pPr>
            <a:lvl2pPr marL="327600" indent="-327600">
              <a:lnSpc>
                <a:spcPct val="100000"/>
              </a:lnSpc>
              <a:spcBef>
                <a:spcPts val="0"/>
              </a:spcBef>
              <a:defRPr sz="8400">
                <a:solidFill>
                  <a:schemeClr val="tx1"/>
                </a:solidFill>
              </a:defRPr>
            </a:lvl2pPr>
            <a:lvl3pPr marL="658800" indent="-327600">
              <a:lnSpc>
                <a:spcPct val="100000"/>
              </a:lnSpc>
              <a:spcBef>
                <a:spcPts val="0"/>
              </a:spcBef>
              <a:defRPr sz="8400">
                <a:solidFill>
                  <a:schemeClr val="tx1"/>
                </a:solidFill>
              </a:defRPr>
            </a:lvl3pPr>
            <a:lvl4pPr marL="986400" indent="-327600">
              <a:lnSpc>
                <a:spcPct val="100000"/>
              </a:lnSpc>
              <a:spcBef>
                <a:spcPts val="0"/>
              </a:spcBef>
              <a:defRPr sz="8400">
                <a:solidFill>
                  <a:schemeClr val="tx1"/>
                </a:solidFill>
              </a:defRPr>
            </a:lvl4pPr>
            <a:lvl5pPr>
              <a:lnSpc>
                <a:spcPct val="100000"/>
              </a:lnSpc>
              <a:spcBef>
                <a:spcPts val="0"/>
              </a:spcBef>
              <a:defRPr sz="8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a:cxnSpLocks/>
          </p:cNvCxnSpPr>
          <p:nvPr userDrawn="1"/>
        </p:nvCxnSpPr>
        <p:spPr bwMode="auto">
          <a:xfrm>
            <a:off x="576262" y="6858000"/>
            <a:ext cx="232346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6000" y="7445833"/>
            <a:ext cx="4946904" cy="5701586"/>
          </a:xfrm>
        </p:spPr>
        <p:txBody>
          <a:bodyPr/>
          <a:lstStyle>
            <a:lvl1pPr>
              <a:lnSpc>
                <a:spcPct val="100000"/>
              </a:lnSpc>
              <a:defRPr sz="84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4" name="Footer Placeholder 3">
            <a:extLst>
              <a:ext uri="{FF2B5EF4-FFF2-40B4-BE49-F238E27FC236}">
                <a16:creationId xmlns:a16="http://schemas.microsoft.com/office/drawing/2014/main" id="{7B9ABB71-218D-3F6E-E3F7-5348FD395D22}"/>
              </a:ext>
            </a:extLst>
          </p:cNvPr>
          <p:cNvSpPr>
            <a:spLocks noGrp="1"/>
          </p:cNvSpPr>
          <p:nvPr>
            <p:ph type="ftr" sz="quarter" idx="18"/>
          </p:nvPr>
        </p:nvSpPr>
        <p:spPr>
          <a:xfrm>
            <a:off x="576000" y="12816000"/>
            <a:ext cx="4956176" cy="381000"/>
          </a:xfrm>
        </p:spPr>
        <p:txBody>
          <a:bodyPr/>
          <a:lstStyle/>
          <a:p>
            <a:endParaRPr lang="en-US" dirty="0"/>
          </a:p>
        </p:txBody>
      </p:sp>
      <p:sp>
        <p:nvSpPr>
          <p:cNvPr id="7" name="Slide Number">
            <a:extLst>
              <a:ext uri="{FF2B5EF4-FFF2-40B4-BE49-F238E27FC236}">
                <a16:creationId xmlns:a16="http://schemas.microsoft.com/office/drawing/2014/main" id="{B77BD92D-3A6C-2396-61D4-51D7CC5B1C0A}"/>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77476443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3284728"/>
          </a:xfrm>
        </p:spPr>
        <p:txBody>
          <a:bodyPr/>
          <a:lstStyle>
            <a:lvl1pPr>
              <a:lnSpc>
                <a:spcPct val="100000"/>
              </a:lnSpc>
              <a:defRPr sz="6800">
                <a:solidFill>
                  <a:schemeClr val="tx2"/>
                </a:solidFill>
              </a:defRPr>
            </a:lvl1pPr>
          </a:lstStyle>
          <a:p>
            <a:r>
              <a:rPr lang="en-US" dirty="0"/>
              <a:t>Click to edit Master title style</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576000"/>
            <a:ext cx="4951413" cy="2859087"/>
          </a:xfrm>
        </p:spPr>
        <p:txBody>
          <a:bodyPr/>
          <a:lstStyle>
            <a:lvl1pPr>
              <a:lnSpc>
                <a:spcPct val="90000"/>
              </a:lnSpc>
              <a:defRPr sz="13200">
                <a:solidFill>
                  <a:schemeClr val="accent1"/>
                </a:solidFill>
              </a:defRPr>
            </a:lvl1pPr>
            <a:lvl2pPr marL="0" indent="0">
              <a:buNone/>
              <a:defRPr/>
            </a:lvl2pPr>
          </a:lstStyle>
          <a:p>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00"/>
            <a:ext cx="7620000" cy="2859087"/>
          </a:xfrm>
        </p:spPr>
        <p:txBody>
          <a:bodyPr/>
          <a:lstStyle>
            <a:lvl1pPr>
              <a:lnSpc>
                <a:spcPct val="110000"/>
              </a:lnSpc>
              <a:spcBef>
                <a:spcPts val="0"/>
              </a:spcBef>
              <a:defRPr>
                <a:solidFill>
                  <a:schemeClr val="tx1"/>
                </a:solidFill>
              </a:defRPr>
            </a:lvl1pPr>
            <a:lvl2pPr>
              <a:lnSpc>
                <a:spcPct val="100000"/>
              </a:lnSpc>
              <a:spcBef>
                <a:spcPts val="0"/>
              </a:spcBef>
              <a:defRPr>
                <a:solidFill>
                  <a:schemeClr val="tx1"/>
                </a:solidFill>
              </a:defRPr>
            </a:lvl2pPr>
            <a:lvl3pPr>
              <a:lnSpc>
                <a:spcPct val="100000"/>
              </a:lnSpc>
              <a:spcBef>
                <a:spcPts val="0"/>
              </a:spcBef>
              <a:defRPr>
                <a:solidFill>
                  <a:schemeClr val="tx1"/>
                </a:solidFill>
              </a:defRPr>
            </a:lvl3pPr>
            <a:lvl4pPr>
              <a:lnSpc>
                <a:spcPct val="10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6667500" y="4575175"/>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5126400"/>
            <a:ext cx="4951413" cy="2857506"/>
          </a:xfrm>
        </p:spPr>
        <p:txBody>
          <a:bodyPr/>
          <a:lstStyle>
            <a:lvl1pPr>
              <a:lnSpc>
                <a:spcPct val="90000"/>
              </a:lnSpc>
              <a:defRPr sz="13200">
                <a:solidFill>
                  <a:schemeClr val="accent1"/>
                </a:solidFill>
              </a:defRPr>
            </a:lvl1pPr>
          </a:lstStyle>
          <a:p>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5125969"/>
            <a:ext cx="7620000" cy="2857500"/>
          </a:xfrm>
        </p:spPr>
        <p:txBody>
          <a:bodyPr/>
          <a:lstStyle>
            <a:lvl1pPr>
              <a:lnSpc>
                <a:spcPct val="110000"/>
              </a:lnSpc>
              <a:spcBef>
                <a:spcPts val="0"/>
              </a:spcBef>
              <a:defRPr>
                <a:solidFill>
                  <a:schemeClr val="tx1"/>
                </a:solidFill>
              </a:defRPr>
            </a:lvl1pPr>
            <a:lvl2pPr>
              <a:lnSpc>
                <a:spcPct val="100000"/>
              </a:lnSpc>
              <a:spcBef>
                <a:spcPts val="0"/>
              </a:spcBef>
              <a:defRPr>
                <a:solidFill>
                  <a:schemeClr val="tx1"/>
                </a:solidFill>
              </a:defRPr>
            </a:lvl2pPr>
            <a:lvl3pPr>
              <a:lnSpc>
                <a:spcPct val="100000"/>
              </a:lnSpc>
              <a:spcBef>
                <a:spcPts val="0"/>
              </a:spcBef>
              <a:defRPr>
                <a:solidFill>
                  <a:schemeClr val="tx1"/>
                </a:solidFill>
              </a:defRPr>
            </a:lvl3pPr>
            <a:lvl4pPr>
              <a:lnSpc>
                <a:spcPct val="10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6667500" y="9140825"/>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9669600"/>
            <a:ext cx="4951411" cy="2668530"/>
          </a:xfrm>
        </p:spPr>
        <p:txBody>
          <a:bodyPr/>
          <a:lstStyle>
            <a:lvl1pPr>
              <a:lnSpc>
                <a:spcPct val="90000"/>
              </a:lnSpc>
              <a:defRPr sz="13200">
                <a:solidFill>
                  <a:schemeClr val="accent1"/>
                </a:solidFill>
              </a:defRPr>
            </a:lvl1pPr>
          </a:lstStyle>
          <a:p>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9670409"/>
            <a:ext cx="7620000" cy="2524766"/>
          </a:xfrm>
        </p:spPr>
        <p:txBody>
          <a:bodyPr/>
          <a:lstStyle>
            <a:lvl1pPr>
              <a:lnSpc>
                <a:spcPct val="110000"/>
              </a:lnSpc>
              <a:spcBef>
                <a:spcPts val="0"/>
              </a:spcBef>
              <a:defRPr>
                <a:solidFill>
                  <a:schemeClr val="tx1"/>
                </a:solidFill>
              </a:defRPr>
            </a:lvl1pPr>
            <a:lvl2pPr>
              <a:lnSpc>
                <a:spcPct val="100000"/>
              </a:lnSpc>
              <a:spcBef>
                <a:spcPts val="0"/>
              </a:spcBef>
              <a:defRPr>
                <a:solidFill>
                  <a:schemeClr val="tx1"/>
                </a:solidFill>
              </a:defRPr>
            </a:lvl2pPr>
            <a:lvl3pPr>
              <a:lnSpc>
                <a:spcPct val="100000"/>
              </a:lnSpc>
              <a:spcBef>
                <a:spcPts val="0"/>
              </a:spcBef>
              <a:defRPr>
                <a:solidFill>
                  <a:schemeClr val="tx1"/>
                </a:solidFill>
              </a:defRPr>
            </a:lvl3pPr>
            <a:lvl4pPr>
              <a:lnSpc>
                <a:spcPct val="10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58650"/>
            <a:ext cx="4951413" cy="1143000"/>
          </a:xfrm>
        </p:spPr>
        <p:txBody>
          <a:bodyPr anchor="b"/>
          <a:lstStyle>
            <a:lvl1pPr>
              <a:lnSpc>
                <a:spcPct val="120000"/>
              </a:lnSpc>
              <a:spcBef>
                <a:spcPts val="0"/>
              </a:spcBef>
              <a:defRPr sz="1600" b="0" i="0">
                <a:solidFill>
                  <a:schemeClr val="tx1"/>
                </a:solidFill>
                <a:latin typeface="IBM Plex Sans Light" panose="020B0503050203000203" pitchFamily="34" charset="0"/>
              </a:defRPr>
            </a:lvl1pPr>
            <a:lvl2pPr>
              <a:lnSpc>
                <a:spcPct val="100000"/>
              </a:lnSpc>
              <a:spcBef>
                <a:spcPts val="0"/>
              </a:spcBef>
              <a:defRPr sz="1600" b="0" i="0">
                <a:solidFill>
                  <a:schemeClr val="tx1"/>
                </a:solidFill>
                <a:latin typeface="IBM Plex Sans Light" panose="020B0503050203000203" pitchFamily="34" charset="0"/>
              </a:defRPr>
            </a:lvl2pPr>
            <a:lvl3pPr>
              <a:lnSpc>
                <a:spcPct val="100000"/>
              </a:lnSpc>
              <a:spcBef>
                <a:spcPts val="0"/>
              </a:spcBef>
              <a:defRPr sz="1600" b="0" i="0">
                <a:solidFill>
                  <a:schemeClr val="tx1"/>
                </a:solidFill>
                <a:latin typeface="IBM Plex Sans Light" panose="020B0503050203000203" pitchFamily="34" charset="0"/>
              </a:defRPr>
            </a:lvl3pPr>
            <a:lvl4pPr>
              <a:lnSpc>
                <a:spcPct val="100000"/>
              </a:lnSpc>
              <a:spcBef>
                <a:spcPts val="0"/>
              </a:spcBef>
              <a:defRPr sz="1600" b="0" i="0">
                <a:solidFill>
                  <a:schemeClr val="tx1"/>
                </a:solidFill>
                <a:latin typeface="IBM Plex Sans Light" panose="020B0503050203000203" pitchFamily="34" charset="0"/>
              </a:defRPr>
            </a:lvl4pPr>
            <a:lvl5pPr>
              <a:lnSpc>
                <a:spcPct val="120000"/>
              </a:lnSpc>
              <a:spcBef>
                <a:spcPts val="0"/>
              </a:spcBef>
              <a:defRPr sz="1600" b="0" i="0">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Footer Placeholder 3">
            <a:extLst>
              <a:ext uri="{FF2B5EF4-FFF2-40B4-BE49-F238E27FC236}">
                <a16:creationId xmlns:a16="http://schemas.microsoft.com/office/drawing/2014/main" id="{8495C3AC-E4B9-F837-204B-FF01953D40BE}"/>
              </a:ext>
            </a:extLst>
          </p:cNvPr>
          <p:cNvSpPr>
            <a:spLocks noGrp="1"/>
          </p:cNvSpPr>
          <p:nvPr>
            <p:ph type="ftr" sz="quarter" idx="18"/>
          </p:nvPr>
        </p:nvSpPr>
        <p:spPr>
          <a:xfrm>
            <a:off x="576000" y="12816000"/>
            <a:ext cx="4956176" cy="381000"/>
          </a:xfrm>
        </p:spPr>
        <p:txBody>
          <a:bodyPr/>
          <a:lstStyle/>
          <a:p>
            <a:endParaRPr lang="en-US" dirty="0"/>
          </a:p>
        </p:txBody>
      </p:sp>
      <p:sp>
        <p:nvSpPr>
          <p:cNvPr id="8" name="Slide Number">
            <a:extLst>
              <a:ext uri="{FF2B5EF4-FFF2-40B4-BE49-F238E27FC236}">
                <a16:creationId xmlns:a16="http://schemas.microsoft.com/office/drawing/2014/main" id="{22119C11-B0BD-168C-0C07-D70B259D3906}"/>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656111609"/>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00" y="576072"/>
            <a:ext cx="4942078" cy="1525588"/>
          </a:xfrm>
        </p:spPr>
        <p:txBody>
          <a:bodyPr/>
          <a:lstStyle>
            <a:lvl1pPr>
              <a:lnSpc>
                <a:spcPct val="100000"/>
              </a:lnSpc>
              <a:defRPr sz="6800">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00" y="3047999"/>
            <a:ext cx="4956175" cy="9153525"/>
          </a:xfrm>
        </p:spPr>
        <p:txBody>
          <a:bodyPr/>
          <a:lstStyle>
            <a:lvl1pPr>
              <a:spcBef>
                <a:spcPts val="0"/>
              </a:spcBef>
              <a:defRPr sz="3600" b="0" i="0">
                <a:solidFill>
                  <a:schemeClr val="tx1"/>
                </a:solidFill>
                <a:latin typeface="IBM Plex Sans Light" panose="020B0503050203000203" pitchFamily="34" charset="0"/>
              </a:defRPr>
            </a:lvl1pPr>
            <a:lvl2pPr marL="327600" indent="-327600">
              <a:spcBef>
                <a:spcPts val="0"/>
              </a:spcBef>
              <a:defRPr sz="3600" b="0" i="0">
                <a:solidFill>
                  <a:schemeClr val="tx1"/>
                </a:solidFill>
                <a:latin typeface="IBM Plex Sans Light" panose="020B0503050203000203" pitchFamily="34" charset="0"/>
              </a:defRPr>
            </a:lvl2pPr>
            <a:lvl3pPr marL="658800" indent="-327600">
              <a:spcBef>
                <a:spcPts val="0"/>
              </a:spcBef>
              <a:defRPr sz="3600" b="0" i="0">
                <a:solidFill>
                  <a:schemeClr val="tx1"/>
                </a:solidFill>
                <a:latin typeface="IBM Plex Sans Light" panose="020B0503050203000203" pitchFamily="34" charset="0"/>
              </a:defRPr>
            </a:lvl3pPr>
            <a:lvl4pPr marL="986400" indent="-327600">
              <a:spcBef>
                <a:spcPts val="0"/>
              </a:spcBef>
              <a:defRPr sz="3600" b="0" i="0">
                <a:solidFill>
                  <a:schemeClr val="tx1"/>
                </a:solidFill>
                <a:latin typeface="IBM Plex Sans Light" panose="020B0503050203000203" pitchFamily="34" charset="0"/>
              </a:defRPr>
            </a:lvl4pPr>
            <a:lvl5pPr>
              <a:spcBef>
                <a:spcPts val="0"/>
              </a:spcBef>
              <a:defRPr sz="2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70675" y="3047999"/>
            <a:ext cx="4951413" cy="9153525"/>
          </a:xfrm>
        </p:spPr>
        <p:txBody>
          <a:bodyPr/>
          <a:lstStyle>
            <a:lvl1pPr>
              <a:spcBef>
                <a:spcPts val="0"/>
              </a:spcBef>
              <a:defRPr sz="3600" b="0" i="0">
                <a:solidFill>
                  <a:schemeClr val="tx1"/>
                </a:solidFill>
                <a:latin typeface="IBM Plex Sans Light" panose="020B0503050203000203" pitchFamily="34" charset="0"/>
              </a:defRPr>
            </a:lvl1pPr>
            <a:lvl2pPr marL="327600" indent="-327600">
              <a:spcBef>
                <a:spcPts val="0"/>
              </a:spcBef>
              <a:defRPr sz="3600" b="0" i="0">
                <a:solidFill>
                  <a:schemeClr val="tx1"/>
                </a:solidFill>
                <a:latin typeface="IBM Plex Sans Light" panose="020B0503050203000203" pitchFamily="34" charset="0"/>
              </a:defRPr>
            </a:lvl2pPr>
            <a:lvl3pPr marL="658800" indent="-327600">
              <a:spcBef>
                <a:spcPts val="0"/>
              </a:spcBef>
              <a:defRPr sz="3600" b="0" i="0">
                <a:solidFill>
                  <a:schemeClr val="tx1"/>
                </a:solidFill>
                <a:latin typeface="IBM Plex Sans Light" panose="020B0503050203000203" pitchFamily="34" charset="0"/>
              </a:defRPr>
            </a:lvl3pPr>
            <a:lvl4pPr marL="986400" indent="-327600">
              <a:spcBef>
                <a:spcPts val="0"/>
              </a:spcBef>
              <a:defRPr sz="3600" b="0" i="0">
                <a:solidFill>
                  <a:schemeClr val="tx1"/>
                </a:solidFill>
                <a:latin typeface="IBM Plex Sans Light" panose="020B0503050203000203" pitchFamily="34" charset="0"/>
              </a:defRPr>
            </a:lvl4pPr>
            <a:lvl5pPr>
              <a:spcBef>
                <a:spcPts val="0"/>
              </a:spcBef>
              <a:defRPr sz="2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80000" y="3047999"/>
            <a:ext cx="4953000" cy="9153525"/>
          </a:xfrm>
        </p:spPr>
        <p:txBody>
          <a:bodyPr/>
          <a:lstStyle>
            <a:lvl1pPr>
              <a:spcBef>
                <a:spcPts val="0"/>
              </a:spcBef>
              <a:defRPr sz="3600" b="0" i="0">
                <a:solidFill>
                  <a:schemeClr val="tx1"/>
                </a:solidFill>
                <a:latin typeface="IBM Plex Sans Light" panose="020B0503050203000203" pitchFamily="34" charset="0"/>
              </a:defRPr>
            </a:lvl1pPr>
            <a:lvl2pPr marL="327600" indent="-327600">
              <a:spcBef>
                <a:spcPts val="0"/>
              </a:spcBef>
              <a:defRPr sz="3600" b="0" i="0">
                <a:solidFill>
                  <a:schemeClr val="tx1"/>
                </a:solidFill>
                <a:latin typeface="IBM Plex Sans Light" panose="020B0503050203000203" pitchFamily="34" charset="0"/>
              </a:defRPr>
            </a:lvl2pPr>
            <a:lvl3pPr marL="658800" indent="-327600">
              <a:spcBef>
                <a:spcPts val="0"/>
              </a:spcBef>
              <a:defRPr sz="3600" b="0" i="0">
                <a:solidFill>
                  <a:schemeClr val="tx1"/>
                </a:solidFill>
                <a:latin typeface="IBM Plex Sans Light" panose="020B0503050203000203" pitchFamily="34" charset="0"/>
              </a:defRPr>
            </a:lvl3pPr>
            <a:lvl4pPr marL="986400" indent="-327600">
              <a:spcBef>
                <a:spcPts val="0"/>
              </a:spcBef>
              <a:defRPr sz="3600" b="0" i="0">
                <a:solidFill>
                  <a:schemeClr val="tx1"/>
                </a:solidFill>
                <a:latin typeface="IBM Plex Sans Light" panose="020B0503050203000203" pitchFamily="34" charset="0"/>
              </a:defRPr>
            </a:lvl4pPr>
            <a:lvl5pPr>
              <a:spcBef>
                <a:spcPts val="0"/>
              </a:spcBef>
              <a:defRPr sz="2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2675" y="3047999"/>
            <a:ext cx="4959350" cy="9153525"/>
          </a:xfrm>
        </p:spPr>
        <p:txBody>
          <a:bodyPr/>
          <a:lstStyle>
            <a:lvl1pPr>
              <a:spcBef>
                <a:spcPts val="0"/>
              </a:spcBef>
              <a:defRPr sz="3600" b="0" i="0">
                <a:solidFill>
                  <a:schemeClr val="tx1"/>
                </a:solidFill>
                <a:latin typeface="IBM Plex Sans Light" panose="020B0503050203000203" pitchFamily="34" charset="0"/>
              </a:defRPr>
            </a:lvl1pPr>
            <a:lvl2pPr marL="327600" indent="-327600">
              <a:spcBef>
                <a:spcPts val="0"/>
              </a:spcBef>
              <a:defRPr sz="3600" b="0" i="0">
                <a:solidFill>
                  <a:schemeClr val="tx1"/>
                </a:solidFill>
                <a:latin typeface="IBM Plex Sans Light" panose="020B0503050203000203" pitchFamily="34" charset="0"/>
              </a:defRPr>
            </a:lvl2pPr>
            <a:lvl3pPr marL="658800" indent="-327600">
              <a:spcBef>
                <a:spcPts val="0"/>
              </a:spcBef>
              <a:defRPr sz="3600" b="0" i="0">
                <a:solidFill>
                  <a:schemeClr val="tx1"/>
                </a:solidFill>
                <a:latin typeface="IBM Plex Sans Light" panose="020B0503050203000203" pitchFamily="34" charset="0"/>
              </a:defRPr>
            </a:lvl3pPr>
            <a:lvl4pPr marL="986400" indent="-327600">
              <a:spcBef>
                <a:spcPts val="0"/>
              </a:spcBef>
              <a:defRPr sz="3600" b="0" i="0">
                <a:solidFill>
                  <a:schemeClr val="tx1"/>
                </a:solidFill>
                <a:latin typeface="IBM Plex Sans Light" panose="020B0503050203000203" pitchFamily="34" charset="0"/>
              </a:defRPr>
            </a:lvl4pPr>
            <a:lvl5pPr>
              <a:spcBef>
                <a:spcPts val="0"/>
              </a:spcBef>
              <a:defRPr sz="2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Footer Placeholder 3">
            <a:extLst>
              <a:ext uri="{FF2B5EF4-FFF2-40B4-BE49-F238E27FC236}">
                <a16:creationId xmlns:a16="http://schemas.microsoft.com/office/drawing/2014/main" id="{2D830AE7-F6A6-A339-0B24-876A9554C9E3}"/>
              </a:ext>
            </a:extLst>
          </p:cNvPr>
          <p:cNvSpPr>
            <a:spLocks noGrp="1"/>
          </p:cNvSpPr>
          <p:nvPr>
            <p:ph type="ftr" sz="quarter" idx="18"/>
          </p:nvPr>
        </p:nvSpPr>
        <p:spPr>
          <a:xfrm>
            <a:off x="576000" y="12816000"/>
            <a:ext cx="4956176" cy="381000"/>
          </a:xfrm>
        </p:spPr>
        <p:txBody>
          <a:bodyPr/>
          <a:lstStyle/>
          <a:p>
            <a:endParaRPr lang="en-US" dirty="0"/>
          </a:p>
        </p:txBody>
      </p:sp>
      <p:sp>
        <p:nvSpPr>
          <p:cNvPr id="8" name="Slide Number">
            <a:extLst>
              <a:ext uri="{FF2B5EF4-FFF2-40B4-BE49-F238E27FC236}">
                <a16:creationId xmlns:a16="http://schemas.microsoft.com/office/drawing/2014/main" id="{31A616C3-34A8-1D7A-67C9-8B76F2D30BD0}"/>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261313497"/>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00" y="576072"/>
            <a:ext cx="4949825" cy="1525588"/>
          </a:xfrm>
        </p:spPr>
        <p:txBody>
          <a:bodyPr/>
          <a:lstStyle>
            <a:lvl1pPr>
              <a:lnSpc>
                <a:spcPct val="100000"/>
              </a:lnSpc>
              <a:defRPr sz="6800">
                <a:solidFill>
                  <a:schemeClr val="tx2"/>
                </a:solidFill>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70675" y="576072"/>
            <a:ext cx="4956175" cy="1525587"/>
          </a:xfrm>
        </p:spPr>
        <p:txBody>
          <a:bodyPr/>
          <a:lstStyle>
            <a:lvl1pPr>
              <a:lnSpc>
                <a:spcPct val="110000"/>
              </a:lnSpc>
              <a:spcBef>
                <a:spcPts val="0"/>
              </a:spcBef>
              <a:defRPr sz="2000" b="0" i="0">
                <a:solidFill>
                  <a:schemeClr val="tx1"/>
                </a:solidFill>
                <a:latin typeface="IBM Plex Sans Light" panose="020B0503050203000203" pitchFamily="34" charset="0"/>
              </a:defRPr>
            </a:lvl1pPr>
            <a:lvl2pPr marL="182880" indent="-182880">
              <a:lnSpc>
                <a:spcPct val="110000"/>
              </a:lnSpc>
              <a:spcBef>
                <a:spcPts val="0"/>
              </a:spcBef>
              <a:defRPr sz="2000" b="0" i="0">
                <a:solidFill>
                  <a:schemeClr val="tx1"/>
                </a:solidFill>
                <a:latin typeface="IBM Plex Sans Light" panose="020B0503050203000203" pitchFamily="34" charset="0"/>
              </a:defRPr>
            </a:lvl2pPr>
            <a:lvl3pPr marL="365760" indent="-182880">
              <a:lnSpc>
                <a:spcPct val="110000"/>
              </a:lnSpc>
              <a:spcBef>
                <a:spcPts val="0"/>
              </a:spcBef>
              <a:defRPr sz="2000" b="0" i="0">
                <a:solidFill>
                  <a:schemeClr val="tx1"/>
                </a:solidFill>
                <a:latin typeface="IBM Plex Sans Light" panose="020B0503050203000203" pitchFamily="34" charset="0"/>
              </a:defRPr>
            </a:lvl3pPr>
            <a:lvl4pPr marL="548640" indent="-182880">
              <a:lnSpc>
                <a:spcPct val="110000"/>
              </a:lnSpc>
              <a:spcBef>
                <a:spcPts val="0"/>
              </a:spcBef>
              <a:defRPr sz="2000" b="0" i="0">
                <a:solidFill>
                  <a:schemeClr val="tx1"/>
                </a:solidFill>
                <a:latin typeface="IBM Plex Sans Light" panose="020B0503050203000203" pitchFamily="34" charset="0"/>
              </a:defRPr>
            </a:lvl4pPr>
            <a:lvl5pPr>
              <a:lnSpc>
                <a:spcPct val="110000"/>
              </a:lnSpc>
              <a:spcBef>
                <a:spcPts val="0"/>
              </a:spcBef>
              <a:defRPr sz="2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6096000" y="3044825"/>
            <a:ext cx="0" cy="91454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descr="Vertical column divider">
            <a:extLst>
              <a:ext uri="{FF2B5EF4-FFF2-40B4-BE49-F238E27FC236}">
                <a16:creationId xmlns:a16="http://schemas.microsoft.com/office/drawing/2014/main" id="{CDB8CB8D-C4DB-E357-4948-59CD6A18A9DC}"/>
              </a:ext>
            </a:extLst>
          </p:cNvPr>
          <p:cNvCxnSpPr/>
          <p:nvPr userDrawn="1"/>
        </p:nvCxnSpPr>
        <p:spPr bwMode="auto">
          <a:xfrm>
            <a:off x="12188952" y="3044825"/>
            <a:ext cx="0" cy="91503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descr="Vertical column divider">
            <a:extLst>
              <a:ext uri="{FF2B5EF4-FFF2-40B4-BE49-F238E27FC236}">
                <a16:creationId xmlns:a16="http://schemas.microsoft.com/office/drawing/2014/main" id="{8B5887E5-28C4-AA99-EBD5-E34B88F46F25}"/>
              </a:ext>
            </a:extLst>
          </p:cNvPr>
          <p:cNvCxnSpPr/>
          <p:nvPr userDrawn="1"/>
        </p:nvCxnSpPr>
        <p:spPr bwMode="auto">
          <a:xfrm>
            <a:off x="18288000" y="3044825"/>
            <a:ext cx="0" cy="91503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Footer Placeholder 3">
            <a:extLst>
              <a:ext uri="{FF2B5EF4-FFF2-40B4-BE49-F238E27FC236}">
                <a16:creationId xmlns:a16="http://schemas.microsoft.com/office/drawing/2014/main" id="{9A5E154F-497D-F356-4526-C17B1B098AC9}"/>
              </a:ext>
            </a:extLst>
          </p:cNvPr>
          <p:cNvSpPr>
            <a:spLocks noGrp="1"/>
          </p:cNvSpPr>
          <p:nvPr userDrawn="1">
            <p:ph type="ftr" sz="quarter" idx="18"/>
          </p:nvPr>
        </p:nvSpPr>
        <p:spPr>
          <a:xfrm>
            <a:off x="576000" y="12816000"/>
            <a:ext cx="4956176" cy="381000"/>
          </a:xfrm>
        </p:spPr>
        <p:txBody>
          <a:bodyPr/>
          <a:lstStyle/>
          <a:p>
            <a:endParaRPr lang="en-US" dirty="0"/>
          </a:p>
        </p:txBody>
      </p:sp>
      <p:sp>
        <p:nvSpPr>
          <p:cNvPr id="8" name="Slide Number">
            <a:extLst>
              <a:ext uri="{FF2B5EF4-FFF2-40B4-BE49-F238E27FC236}">
                <a16:creationId xmlns:a16="http://schemas.microsoft.com/office/drawing/2014/main" id="{A3714515-3CA1-0F75-0503-3208A09DFA76}"/>
              </a:ext>
            </a:extLst>
          </p:cNvPr>
          <p:cNvSpPr txBox="1">
            <a:spLocks noGrp="1"/>
          </p:cNvSpPr>
          <p:nvPr userDrawn="1">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
        <p:nvSpPr>
          <p:cNvPr id="10" name="Text Placeholder 4">
            <a:extLst>
              <a:ext uri="{FF2B5EF4-FFF2-40B4-BE49-F238E27FC236}">
                <a16:creationId xmlns:a16="http://schemas.microsoft.com/office/drawing/2014/main" id="{4B531E36-2064-83A6-3D5A-E40E324F8495}"/>
              </a:ext>
            </a:extLst>
          </p:cNvPr>
          <p:cNvSpPr>
            <a:spLocks noGrp="1"/>
          </p:cNvSpPr>
          <p:nvPr userDrawn="1">
            <p:ph type="body" sz="quarter" idx="11"/>
          </p:nvPr>
        </p:nvSpPr>
        <p:spPr>
          <a:xfrm>
            <a:off x="582422" y="3047999"/>
            <a:ext cx="4956175" cy="9153525"/>
          </a:xfrm>
        </p:spPr>
        <p:txBody>
          <a:bodyPr/>
          <a:lstStyle>
            <a:lvl1pPr>
              <a:spcBef>
                <a:spcPts val="0"/>
              </a:spcBef>
              <a:defRPr sz="3600" b="0" i="0">
                <a:solidFill>
                  <a:schemeClr val="tx1"/>
                </a:solidFill>
                <a:latin typeface="IBM Plex Sans Light" panose="020B0503050203000203" pitchFamily="34" charset="0"/>
              </a:defRPr>
            </a:lvl1pPr>
            <a:lvl2pPr marL="327600" indent="-327600">
              <a:spcBef>
                <a:spcPts val="0"/>
              </a:spcBef>
              <a:defRPr sz="3600" b="0" i="0">
                <a:solidFill>
                  <a:schemeClr val="tx1"/>
                </a:solidFill>
                <a:latin typeface="IBM Plex Sans Light" panose="020B0503050203000203" pitchFamily="34" charset="0"/>
              </a:defRPr>
            </a:lvl2pPr>
            <a:lvl3pPr marL="658800" indent="-327600">
              <a:spcBef>
                <a:spcPts val="0"/>
              </a:spcBef>
              <a:defRPr sz="3600" b="0" i="0">
                <a:solidFill>
                  <a:schemeClr val="tx1"/>
                </a:solidFill>
                <a:latin typeface="IBM Plex Sans Light" panose="020B0503050203000203" pitchFamily="34" charset="0"/>
              </a:defRPr>
            </a:lvl3pPr>
            <a:lvl4pPr marL="986400" indent="-327600">
              <a:spcBef>
                <a:spcPts val="0"/>
              </a:spcBef>
              <a:defRPr sz="3600" b="0" i="0">
                <a:solidFill>
                  <a:schemeClr val="tx1"/>
                </a:solidFill>
                <a:latin typeface="IBM Plex Sans Light" panose="020B0503050203000203" pitchFamily="34" charset="0"/>
              </a:defRPr>
            </a:lvl4pPr>
            <a:lvl5pPr>
              <a:spcBef>
                <a:spcPts val="0"/>
              </a:spcBef>
              <a:defRPr sz="2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70587680-FBD6-A326-93E3-B3437A4124A3}"/>
              </a:ext>
            </a:extLst>
          </p:cNvPr>
          <p:cNvSpPr>
            <a:spLocks noGrp="1"/>
          </p:cNvSpPr>
          <p:nvPr userDrawn="1">
            <p:ph type="body" sz="quarter" idx="12"/>
          </p:nvPr>
        </p:nvSpPr>
        <p:spPr>
          <a:xfrm>
            <a:off x="6670675" y="3047999"/>
            <a:ext cx="4951413" cy="9153525"/>
          </a:xfrm>
        </p:spPr>
        <p:txBody>
          <a:bodyPr/>
          <a:lstStyle>
            <a:lvl1pPr>
              <a:spcBef>
                <a:spcPts val="0"/>
              </a:spcBef>
              <a:defRPr sz="3600" b="0" i="0">
                <a:solidFill>
                  <a:schemeClr val="tx1"/>
                </a:solidFill>
                <a:latin typeface="IBM Plex Sans Light" panose="020B0503050203000203" pitchFamily="34" charset="0"/>
              </a:defRPr>
            </a:lvl1pPr>
            <a:lvl2pPr marL="327600" indent="-327600">
              <a:spcBef>
                <a:spcPts val="0"/>
              </a:spcBef>
              <a:defRPr sz="3600" b="0" i="0">
                <a:solidFill>
                  <a:schemeClr val="tx1"/>
                </a:solidFill>
                <a:latin typeface="IBM Plex Sans Light" panose="020B0503050203000203" pitchFamily="34" charset="0"/>
              </a:defRPr>
            </a:lvl2pPr>
            <a:lvl3pPr marL="658800" indent="-327600">
              <a:spcBef>
                <a:spcPts val="0"/>
              </a:spcBef>
              <a:defRPr sz="3600" b="0" i="0">
                <a:solidFill>
                  <a:schemeClr val="tx1"/>
                </a:solidFill>
                <a:latin typeface="IBM Plex Sans Light" panose="020B0503050203000203" pitchFamily="34" charset="0"/>
              </a:defRPr>
            </a:lvl3pPr>
            <a:lvl4pPr marL="986400" indent="-327600">
              <a:spcBef>
                <a:spcPts val="0"/>
              </a:spcBef>
              <a:defRPr sz="3600" b="0" i="0">
                <a:solidFill>
                  <a:schemeClr val="tx1"/>
                </a:solidFill>
                <a:latin typeface="IBM Plex Sans Light" panose="020B0503050203000203" pitchFamily="34" charset="0"/>
              </a:defRPr>
            </a:lvl4pPr>
            <a:lvl5pPr>
              <a:spcBef>
                <a:spcPts val="0"/>
              </a:spcBef>
              <a:defRPr sz="2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8">
            <a:extLst>
              <a:ext uri="{FF2B5EF4-FFF2-40B4-BE49-F238E27FC236}">
                <a16:creationId xmlns:a16="http://schemas.microsoft.com/office/drawing/2014/main" id="{CAE80882-A798-33A6-BF3F-DF9C75646C23}"/>
              </a:ext>
            </a:extLst>
          </p:cNvPr>
          <p:cNvSpPr>
            <a:spLocks noGrp="1"/>
          </p:cNvSpPr>
          <p:nvPr userDrawn="1">
            <p:ph type="body" sz="quarter" idx="13"/>
          </p:nvPr>
        </p:nvSpPr>
        <p:spPr>
          <a:xfrm>
            <a:off x="12780000" y="3047999"/>
            <a:ext cx="4953000" cy="9153525"/>
          </a:xfrm>
        </p:spPr>
        <p:txBody>
          <a:bodyPr/>
          <a:lstStyle>
            <a:lvl1pPr>
              <a:spcBef>
                <a:spcPts val="0"/>
              </a:spcBef>
              <a:defRPr sz="3600" b="0" i="0">
                <a:solidFill>
                  <a:schemeClr val="tx1"/>
                </a:solidFill>
                <a:latin typeface="IBM Plex Sans Light" panose="020B0503050203000203" pitchFamily="34" charset="0"/>
              </a:defRPr>
            </a:lvl1pPr>
            <a:lvl2pPr marL="327600" indent="-327600">
              <a:spcBef>
                <a:spcPts val="0"/>
              </a:spcBef>
              <a:defRPr sz="3600" b="0" i="0">
                <a:solidFill>
                  <a:schemeClr val="tx1"/>
                </a:solidFill>
                <a:latin typeface="IBM Plex Sans Light" panose="020B0503050203000203" pitchFamily="34" charset="0"/>
              </a:defRPr>
            </a:lvl2pPr>
            <a:lvl3pPr marL="658800" indent="-327600">
              <a:spcBef>
                <a:spcPts val="0"/>
              </a:spcBef>
              <a:defRPr sz="3600" b="0" i="0">
                <a:solidFill>
                  <a:schemeClr val="tx1"/>
                </a:solidFill>
                <a:latin typeface="IBM Plex Sans Light" panose="020B0503050203000203" pitchFamily="34" charset="0"/>
              </a:defRPr>
            </a:lvl3pPr>
            <a:lvl4pPr marL="986400" indent="-327600">
              <a:spcBef>
                <a:spcPts val="0"/>
              </a:spcBef>
              <a:defRPr sz="3600" b="0" i="0">
                <a:solidFill>
                  <a:schemeClr val="tx1"/>
                </a:solidFill>
                <a:latin typeface="IBM Plex Sans Light" panose="020B0503050203000203" pitchFamily="34" charset="0"/>
              </a:defRPr>
            </a:lvl4pPr>
            <a:lvl5pPr>
              <a:spcBef>
                <a:spcPts val="0"/>
              </a:spcBef>
              <a:defRPr sz="2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10">
            <a:extLst>
              <a:ext uri="{FF2B5EF4-FFF2-40B4-BE49-F238E27FC236}">
                <a16:creationId xmlns:a16="http://schemas.microsoft.com/office/drawing/2014/main" id="{1809E051-5EDC-532B-0D86-AA9349AAA053}"/>
              </a:ext>
            </a:extLst>
          </p:cNvPr>
          <p:cNvSpPr>
            <a:spLocks noGrp="1"/>
          </p:cNvSpPr>
          <p:nvPr userDrawn="1">
            <p:ph type="body" sz="quarter" idx="14"/>
          </p:nvPr>
        </p:nvSpPr>
        <p:spPr>
          <a:xfrm>
            <a:off x="18862675" y="3047999"/>
            <a:ext cx="4959350" cy="9153525"/>
          </a:xfrm>
        </p:spPr>
        <p:txBody>
          <a:bodyPr/>
          <a:lstStyle>
            <a:lvl1pPr>
              <a:spcBef>
                <a:spcPts val="0"/>
              </a:spcBef>
              <a:defRPr sz="3600" b="0" i="0">
                <a:solidFill>
                  <a:schemeClr val="tx1"/>
                </a:solidFill>
                <a:latin typeface="IBM Plex Sans Light" panose="020B0503050203000203" pitchFamily="34" charset="0"/>
              </a:defRPr>
            </a:lvl1pPr>
            <a:lvl2pPr marL="327600" indent="-327600">
              <a:spcBef>
                <a:spcPts val="0"/>
              </a:spcBef>
              <a:defRPr sz="3600" b="0" i="0">
                <a:solidFill>
                  <a:schemeClr val="tx1"/>
                </a:solidFill>
                <a:latin typeface="IBM Plex Sans Light" panose="020B0503050203000203" pitchFamily="34" charset="0"/>
              </a:defRPr>
            </a:lvl2pPr>
            <a:lvl3pPr marL="658800" indent="-327600">
              <a:spcBef>
                <a:spcPts val="0"/>
              </a:spcBef>
              <a:defRPr sz="3600" b="0" i="0">
                <a:solidFill>
                  <a:schemeClr val="tx1"/>
                </a:solidFill>
                <a:latin typeface="IBM Plex Sans Light" panose="020B0503050203000203" pitchFamily="34" charset="0"/>
              </a:defRPr>
            </a:lvl3pPr>
            <a:lvl4pPr marL="986400" indent="-327600">
              <a:spcBef>
                <a:spcPts val="0"/>
              </a:spcBef>
              <a:defRPr sz="3600" b="0" i="0">
                <a:solidFill>
                  <a:schemeClr val="tx1"/>
                </a:solidFill>
                <a:latin typeface="IBM Plex Sans Light" panose="020B0503050203000203" pitchFamily="34" charset="0"/>
              </a:defRPr>
            </a:lvl4pPr>
            <a:lvl5pPr>
              <a:spcBef>
                <a:spcPts val="0"/>
              </a:spcBef>
              <a:defRPr sz="2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5231023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00" y="576071"/>
            <a:ext cx="4949825" cy="2468753"/>
          </a:xfrm>
        </p:spPr>
        <p:txBody>
          <a:bodyPr/>
          <a:lstStyle>
            <a:lvl1pPr>
              <a:lnSpc>
                <a:spcPct val="100000"/>
              </a:lnSpc>
              <a:defRPr sz="6800">
                <a:solidFill>
                  <a:schemeClr val="tx2"/>
                </a:solidFill>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843037"/>
          </a:xfrm>
        </p:spPr>
        <p:txBody>
          <a:bodyPr/>
          <a:lstStyle>
            <a:lvl1pPr>
              <a:lnSpc>
                <a:spcPct val="110000"/>
              </a:lnSpc>
              <a:spcBef>
                <a:spcPts val="0"/>
              </a:spcBef>
              <a:defRPr sz="4200">
                <a:solidFill>
                  <a:schemeClr val="tx1"/>
                </a:solidFill>
              </a:defRPr>
            </a:lvl1pPr>
            <a:lvl2pPr marL="327600" indent="-327600">
              <a:lnSpc>
                <a:spcPct val="100000"/>
              </a:lnSpc>
              <a:spcBef>
                <a:spcPts val="0"/>
              </a:spcBef>
              <a:defRPr sz="4200">
                <a:solidFill>
                  <a:schemeClr val="tx1"/>
                </a:solidFill>
              </a:defRPr>
            </a:lvl2pPr>
            <a:lvl3pPr marL="658800" indent="-327600">
              <a:lnSpc>
                <a:spcPct val="100000"/>
              </a:lnSpc>
              <a:spcBef>
                <a:spcPts val="0"/>
              </a:spcBef>
              <a:defRPr sz="4200">
                <a:solidFill>
                  <a:schemeClr val="tx1"/>
                </a:solidFill>
              </a:defRPr>
            </a:lvl3pPr>
            <a:lvl4pPr marL="986400" indent="-327600">
              <a:lnSpc>
                <a:spcPct val="100000"/>
              </a:lnSpc>
              <a:spcBef>
                <a:spcPts val="0"/>
              </a:spcBef>
              <a:defRPr sz="4200">
                <a:solidFill>
                  <a:schemeClr val="tx1"/>
                </a:solidFill>
              </a:defRPr>
            </a:lvl4pPr>
            <a:lvl5pPr>
              <a:lnSpc>
                <a:spcPct val="110000"/>
              </a:lnSpc>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044825"/>
            <a:ext cx="4951413" cy="9159876"/>
          </a:xfrm>
        </p:spPr>
        <p:txBody>
          <a:bodyPr/>
          <a:lstStyle>
            <a:lvl1pPr>
              <a:spcBef>
                <a:spcPts val="0"/>
              </a:spcBef>
              <a:defRPr sz="3600" b="0" i="0">
                <a:solidFill>
                  <a:schemeClr val="tx1"/>
                </a:solidFill>
                <a:latin typeface="IBM Plex Sans Light" panose="020B0503050203000203" pitchFamily="34" charset="0"/>
              </a:defRPr>
            </a:lvl1pPr>
            <a:lvl2pPr marL="327600" indent="-327600">
              <a:spcBef>
                <a:spcPts val="0"/>
              </a:spcBef>
              <a:defRPr sz="3600" b="0" i="0">
                <a:solidFill>
                  <a:schemeClr val="tx1"/>
                </a:solidFill>
                <a:latin typeface="IBM Plex Sans Light" panose="020B0503050203000203" pitchFamily="34" charset="0"/>
              </a:defRPr>
            </a:lvl2pPr>
            <a:lvl3pPr marL="658800" indent="-327600">
              <a:spcBef>
                <a:spcPts val="0"/>
              </a:spcBef>
              <a:defRPr sz="3600" b="0" i="0">
                <a:solidFill>
                  <a:schemeClr val="tx1"/>
                </a:solidFill>
                <a:latin typeface="IBM Plex Sans Light" panose="020B0503050203000203" pitchFamily="34" charset="0"/>
              </a:defRPr>
            </a:lvl3pPr>
            <a:lvl4pPr marL="986400" indent="-327600">
              <a:spcBef>
                <a:spcPts val="0"/>
              </a:spcBef>
              <a:defRPr sz="3600" b="0" i="0">
                <a:solidFill>
                  <a:schemeClr val="tx1"/>
                </a:solidFill>
                <a:latin typeface="IBM Plex Sans Light" panose="020B0503050203000203" pitchFamily="34" charset="0"/>
              </a:defRPr>
            </a:lvl4pPr>
            <a:lvl5pPr>
              <a:spcBef>
                <a:spcPts val="0"/>
              </a:spcBef>
              <a:defRPr sz="2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80000" y="576072"/>
            <a:ext cx="4953000" cy="1843037"/>
          </a:xfrm>
        </p:spPr>
        <p:txBody>
          <a:bodyPr/>
          <a:lstStyle>
            <a:lvl1pPr>
              <a:lnSpc>
                <a:spcPct val="110000"/>
              </a:lnSpc>
              <a:spcBef>
                <a:spcPts val="0"/>
              </a:spcBef>
              <a:defRPr sz="4200">
                <a:solidFill>
                  <a:schemeClr val="tx1"/>
                </a:solidFill>
              </a:defRPr>
            </a:lvl1pPr>
            <a:lvl2pPr marL="327600" indent="-327600">
              <a:lnSpc>
                <a:spcPct val="100000"/>
              </a:lnSpc>
              <a:spcBef>
                <a:spcPts val="0"/>
              </a:spcBef>
              <a:defRPr sz="4200">
                <a:solidFill>
                  <a:schemeClr val="tx1"/>
                </a:solidFill>
              </a:defRPr>
            </a:lvl2pPr>
            <a:lvl3pPr marL="658800" indent="-327600">
              <a:lnSpc>
                <a:spcPct val="100000"/>
              </a:lnSpc>
              <a:spcBef>
                <a:spcPts val="0"/>
              </a:spcBef>
              <a:defRPr sz="4200">
                <a:solidFill>
                  <a:schemeClr val="tx1"/>
                </a:solidFill>
              </a:defRPr>
            </a:lvl3pPr>
            <a:lvl4pPr marL="986400" indent="-327600">
              <a:lnSpc>
                <a:spcPct val="100000"/>
              </a:lnSpc>
              <a:spcBef>
                <a:spcPts val="0"/>
              </a:spcBef>
              <a:defRPr sz="4200">
                <a:solidFill>
                  <a:schemeClr val="tx1"/>
                </a:solidFill>
              </a:defRPr>
            </a:lvl4pPr>
            <a:lvl5pPr>
              <a:lnSpc>
                <a:spcPct val="110000"/>
              </a:lnSpc>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80000" y="3044824"/>
            <a:ext cx="4953000" cy="9159876"/>
          </a:xfrm>
        </p:spPr>
        <p:txBody>
          <a:bodyPr/>
          <a:lstStyle>
            <a:lvl1pPr>
              <a:spcBef>
                <a:spcPts val="0"/>
              </a:spcBef>
              <a:defRPr sz="3600" b="0" i="0">
                <a:solidFill>
                  <a:schemeClr val="tx1"/>
                </a:solidFill>
                <a:latin typeface="IBM Plex Sans Light" panose="020B0503050203000203" pitchFamily="34" charset="0"/>
              </a:defRPr>
            </a:lvl1pPr>
            <a:lvl2pPr marL="327600" indent="-327600">
              <a:spcBef>
                <a:spcPts val="0"/>
              </a:spcBef>
              <a:defRPr sz="3600" b="0" i="0">
                <a:solidFill>
                  <a:schemeClr val="tx1"/>
                </a:solidFill>
                <a:latin typeface="IBM Plex Sans Light" panose="020B0503050203000203" pitchFamily="34" charset="0"/>
              </a:defRPr>
            </a:lvl2pPr>
            <a:lvl3pPr marL="658800" indent="-327600">
              <a:spcBef>
                <a:spcPts val="0"/>
              </a:spcBef>
              <a:defRPr sz="3600" b="0" i="0">
                <a:solidFill>
                  <a:schemeClr val="tx1"/>
                </a:solidFill>
                <a:latin typeface="IBM Plex Sans Light" panose="020B0503050203000203" pitchFamily="34" charset="0"/>
              </a:defRPr>
            </a:lvl3pPr>
            <a:lvl4pPr marL="986400" indent="-327600">
              <a:spcBef>
                <a:spcPts val="0"/>
              </a:spcBef>
              <a:defRPr sz="3600" b="0" i="0">
                <a:solidFill>
                  <a:schemeClr val="tx1"/>
                </a:solidFill>
                <a:latin typeface="IBM Plex Sans Light" panose="020B0503050203000203" pitchFamily="34" charset="0"/>
              </a:defRPr>
            </a:lvl4pPr>
            <a:lvl5pPr>
              <a:spcBef>
                <a:spcPts val="0"/>
              </a:spcBef>
              <a:defRPr sz="2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a:cxnSpLocks/>
          </p:cNvCxnSpPr>
          <p:nvPr userDrawn="1"/>
        </p:nvCxnSpPr>
        <p:spPr bwMode="auto">
          <a:xfrm>
            <a:off x="6096000" y="570103"/>
            <a:ext cx="0" cy="1162208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descr="Vertical column divider">
            <a:extLst>
              <a:ext uri="{FF2B5EF4-FFF2-40B4-BE49-F238E27FC236}">
                <a16:creationId xmlns:a16="http://schemas.microsoft.com/office/drawing/2014/main" id="{3D7A0E74-695D-C6F5-07CD-01209D58A70A}"/>
              </a:ext>
            </a:extLst>
          </p:cNvPr>
          <p:cNvCxnSpPr>
            <a:cxnSpLocks/>
          </p:cNvCxnSpPr>
          <p:nvPr userDrawn="1"/>
        </p:nvCxnSpPr>
        <p:spPr bwMode="auto">
          <a:xfrm>
            <a:off x="12188952" y="570103"/>
            <a:ext cx="0" cy="11625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descr="Vertical column divider">
            <a:extLst>
              <a:ext uri="{FF2B5EF4-FFF2-40B4-BE49-F238E27FC236}">
                <a16:creationId xmlns:a16="http://schemas.microsoft.com/office/drawing/2014/main" id="{19E1AC9A-B000-435B-E4BC-54B09FB7957C}"/>
              </a:ext>
            </a:extLst>
          </p:cNvPr>
          <p:cNvCxnSpPr>
            <a:cxnSpLocks/>
          </p:cNvCxnSpPr>
          <p:nvPr userDrawn="1"/>
        </p:nvCxnSpPr>
        <p:spPr bwMode="auto">
          <a:xfrm>
            <a:off x="18288000" y="570103"/>
            <a:ext cx="0" cy="1162208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userDrawn="1">
            <p:ph type="body" sz="quarter" idx="17"/>
          </p:nvPr>
        </p:nvSpPr>
        <p:spPr>
          <a:xfrm>
            <a:off x="18859500" y="576072"/>
            <a:ext cx="4959350" cy="1843037"/>
          </a:xfrm>
        </p:spPr>
        <p:txBody>
          <a:bodyPr/>
          <a:lstStyle>
            <a:lvl1pPr>
              <a:lnSpc>
                <a:spcPct val="110000"/>
              </a:lnSpc>
              <a:spcBef>
                <a:spcPts val="0"/>
              </a:spcBef>
              <a:defRPr sz="4200">
                <a:solidFill>
                  <a:schemeClr val="tx1"/>
                </a:solidFill>
              </a:defRPr>
            </a:lvl1pPr>
            <a:lvl2pPr marL="327600" indent="-327600">
              <a:lnSpc>
                <a:spcPct val="100000"/>
              </a:lnSpc>
              <a:spcBef>
                <a:spcPts val="0"/>
              </a:spcBef>
              <a:defRPr sz="4200">
                <a:solidFill>
                  <a:schemeClr val="tx1"/>
                </a:solidFill>
              </a:defRPr>
            </a:lvl2pPr>
            <a:lvl3pPr marL="658800" indent="-327600">
              <a:lnSpc>
                <a:spcPct val="100000"/>
              </a:lnSpc>
              <a:spcBef>
                <a:spcPts val="0"/>
              </a:spcBef>
              <a:defRPr sz="4200">
                <a:solidFill>
                  <a:schemeClr val="tx1"/>
                </a:solidFill>
              </a:defRPr>
            </a:lvl3pPr>
            <a:lvl4pPr marL="986400" indent="-327600">
              <a:lnSpc>
                <a:spcPct val="100000"/>
              </a:lnSpc>
              <a:spcBef>
                <a:spcPts val="0"/>
              </a:spcBef>
              <a:defRPr sz="4200">
                <a:solidFill>
                  <a:schemeClr val="tx1"/>
                </a:solidFill>
              </a:defRPr>
            </a:lvl4pPr>
            <a:lvl5pPr>
              <a:lnSpc>
                <a:spcPct val="110000"/>
              </a:lnSpc>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userDrawn="1">
            <p:ph type="body" sz="quarter" idx="14"/>
          </p:nvPr>
        </p:nvSpPr>
        <p:spPr>
          <a:xfrm>
            <a:off x="18859500" y="3044823"/>
            <a:ext cx="4959350" cy="9159876"/>
          </a:xfrm>
        </p:spPr>
        <p:txBody>
          <a:bodyPr/>
          <a:lstStyle>
            <a:lvl1pPr>
              <a:spcBef>
                <a:spcPts val="0"/>
              </a:spcBef>
              <a:defRPr sz="3600" b="0" i="0">
                <a:solidFill>
                  <a:schemeClr val="tx1"/>
                </a:solidFill>
                <a:latin typeface="IBM Plex Sans Light" panose="020B0503050203000203" pitchFamily="34" charset="0"/>
              </a:defRPr>
            </a:lvl1pPr>
            <a:lvl2pPr marL="327600" indent="-327600">
              <a:spcBef>
                <a:spcPts val="0"/>
              </a:spcBef>
              <a:defRPr sz="3600" b="0" i="0">
                <a:solidFill>
                  <a:schemeClr val="tx1"/>
                </a:solidFill>
                <a:latin typeface="IBM Plex Sans Light" panose="020B0503050203000203" pitchFamily="34" charset="0"/>
              </a:defRPr>
            </a:lvl2pPr>
            <a:lvl3pPr marL="658800" indent="-327600">
              <a:spcBef>
                <a:spcPts val="0"/>
              </a:spcBef>
              <a:defRPr sz="3600" b="0" i="0">
                <a:solidFill>
                  <a:schemeClr val="tx1"/>
                </a:solidFill>
                <a:latin typeface="IBM Plex Sans Light" panose="020B0503050203000203" pitchFamily="34" charset="0"/>
              </a:defRPr>
            </a:lvl3pPr>
            <a:lvl4pPr marL="986400" indent="-327600">
              <a:spcBef>
                <a:spcPts val="0"/>
              </a:spcBef>
              <a:defRPr sz="3600" b="0" i="0">
                <a:solidFill>
                  <a:schemeClr val="tx1"/>
                </a:solidFill>
                <a:latin typeface="IBM Plex Sans Light" panose="020B0503050203000203" pitchFamily="34" charset="0"/>
              </a:defRPr>
            </a:lvl4pPr>
            <a:lvl5pPr>
              <a:spcBef>
                <a:spcPts val="0"/>
              </a:spcBef>
              <a:defRPr sz="2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Footer Placeholder 3">
            <a:extLst>
              <a:ext uri="{FF2B5EF4-FFF2-40B4-BE49-F238E27FC236}">
                <a16:creationId xmlns:a16="http://schemas.microsoft.com/office/drawing/2014/main" id="{6C3F2C39-1D80-7B1C-F53D-B11D6327AF07}"/>
              </a:ext>
            </a:extLst>
          </p:cNvPr>
          <p:cNvSpPr>
            <a:spLocks noGrp="1"/>
          </p:cNvSpPr>
          <p:nvPr userDrawn="1">
            <p:ph type="ftr" sz="quarter" idx="18"/>
          </p:nvPr>
        </p:nvSpPr>
        <p:spPr>
          <a:xfrm>
            <a:off x="576000" y="12816000"/>
            <a:ext cx="4956176" cy="381000"/>
          </a:xfrm>
        </p:spPr>
        <p:txBody>
          <a:bodyPr/>
          <a:lstStyle/>
          <a:p>
            <a:endParaRPr lang="en-US" dirty="0"/>
          </a:p>
        </p:txBody>
      </p:sp>
      <p:sp>
        <p:nvSpPr>
          <p:cNvPr id="8" name="Slide Number">
            <a:extLst>
              <a:ext uri="{FF2B5EF4-FFF2-40B4-BE49-F238E27FC236}">
                <a16:creationId xmlns:a16="http://schemas.microsoft.com/office/drawing/2014/main" id="{56961C62-D766-8A68-1FA3-BF6BE095543D}"/>
              </a:ext>
            </a:extLst>
          </p:cNvPr>
          <p:cNvSpPr txBox="1">
            <a:spLocks noGrp="1"/>
          </p:cNvSpPr>
          <p:nvPr userDrawn="1">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599707034"/>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576072"/>
            <a:ext cx="4949825" cy="2097087"/>
          </a:xfrm>
        </p:spPr>
        <p:txBody>
          <a:bodyPr/>
          <a:lstStyle>
            <a:lvl1pPr>
              <a:lnSpc>
                <a:spcPct val="100000"/>
              </a:lnSpc>
              <a:defRPr sz="2800">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00" y="3048000"/>
            <a:ext cx="4942078" cy="4578350"/>
          </a:xfrm>
        </p:spPr>
        <p:txBody>
          <a:bodyPr/>
          <a:lstStyle>
            <a:lvl1pPr>
              <a:lnSpc>
                <a:spcPct val="100000"/>
              </a:lnSpc>
              <a:spcBef>
                <a:spcPts val="0"/>
              </a:spcBef>
              <a:defRPr sz="6800">
                <a:solidFill>
                  <a:schemeClr val="tx1"/>
                </a:solidFill>
              </a:defRPr>
            </a:lvl1pPr>
          </a:lstStyle>
          <a:p>
            <a:pPr lvl="0"/>
            <a:r>
              <a:rPr lang="en-US" dirty="0"/>
              <a:t>Click to edit Master text styles</a:t>
            </a:r>
          </a:p>
        </p:txBody>
      </p: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p:spPr>
        <p:txBody>
          <a:bodyPr anchor="ctr"/>
          <a:lstStyle>
            <a:lvl1pPr algn="ctr">
              <a:defRPr sz="1600">
                <a:solidFill>
                  <a:schemeClr val="tx1"/>
                </a:solidFill>
              </a:defRPr>
            </a:lvl1pPr>
          </a:lstStyle>
          <a:p>
            <a:r>
              <a:rPr lang="en-US" dirty="0"/>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70675" y="3047999"/>
            <a:ext cx="4951413" cy="9153525"/>
          </a:xfrm>
        </p:spPr>
        <p:txBody>
          <a:bodyPr/>
          <a:lstStyle>
            <a:lvl1pPr>
              <a:lnSpc>
                <a:spcPct val="110000"/>
              </a:lnSpc>
              <a:spcBef>
                <a:spcPts val="0"/>
              </a:spcBef>
              <a:defRPr sz="3600">
                <a:solidFill>
                  <a:schemeClr val="tx1"/>
                </a:solidFill>
              </a:defRPr>
            </a:lvl1pPr>
            <a:lvl2pPr marL="327600" indent="-327600">
              <a:lnSpc>
                <a:spcPct val="100000"/>
              </a:lnSpc>
              <a:spcBef>
                <a:spcPts val="0"/>
              </a:spcBef>
              <a:defRPr sz="3600">
                <a:solidFill>
                  <a:schemeClr val="tx1"/>
                </a:solidFill>
              </a:defRPr>
            </a:lvl2pPr>
            <a:lvl3pPr marL="658800" indent="-327600">
              <a:lnSpc>
                <a:spcPct val="100000"/>
              </a:lnSpc>
              <a:spcBef>
                <a:spcPts val="0"/>
              </a:spcBef>
              <a:defRPr sz="3600">
                <a:solidFill>
                  <a:schemeClr val="tx1"/>
                </a:solidFill>
              </a:defRPr>
            </a:lvl3pPr>
            <a:lvl4pPr marL="986400" indent="-327600">
              <a:lnSpc>
                <a:spcPct val="100000"/>
              </a:lnSpc>
              <a:spcBef>
                <a:spcPts val="0"/>
              </a:spcBef>
              <a:defRPr sz="3600">
                <a:solidFill>
                  <a:schemeClr val="tx1"/>
                </a:solidFill>
              </a:defRPr>
            </a:lvl4pPr>
            <a:lvl5pPr>
              <a:lnSpc>
                <a:spcPct val="110000"/>
              </a:lnSpc>
              <a:spcBef>
                <a:spcPts val="0"/>
              </a:spcBef>
              <a:defRPr sz="2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80000" y="576072"/>
            <a:ext cx="1216152" cy="1216152"/>
          </a:xfrm>
        </p:spPr>
        <p:txBody>
          <a:bodyPr anchor="ctr"/>
          <a:lstStyle>
            <a:lvl1pPr algn="ctr">
              <a:defRPr sz="1600">
                <a:solidFill>
                  <a:schemeClr val="tx1"/>
                </a:solidFill>
              </a:defRPr>
            </a:lvl1pPr>
          </a:lstStyle>
          <a:p>
            <a:r>
              <a:rPr lang="en-US" dirty="0"/>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80000" y="3047999"/>
            <a:ext cx="4942120" cy="9153524"/>
          </a:xfrm>
        </p:spPr>
        <p:txBody>
          <a:bodyPr/>
          <a:lstStyle>
            <a:lvl1pPr>
              <a:lnSpc>
                <a:spcPct val="110000"/>
              </a:lnSpc>
              <a:spcBef>
                <a:spcPts val="0"/>
              </a:spcBef>
              <a:defRPr sz="3600">
                <a:solidFill>
                  <a:schemeClr val="tx1"/>
                </a:solidFill>
              </a:defRPr>
            </a:lvl1pPr>
            <a:lvl2pPr marL="327600" indent="-327600">
              <a:lnSpc>
                <a:spcPct val="100000"/>
              </a:lnSpc>
              <a:spcBef>
                <a:spcPts val="0"/>
              </a:spcBef>
              <a:defRPr sz="3600">
                <a:solidFill>
                  <a:schemeClr val="tx1"/>
                </a:solidFill>
              </a:defRPr>
            </a:lvl2pPr>
            <a:lvl3pPr marL="658800" indent="-327600">
              <a:lnSpc>
                <a:spcPct val="100000"/>
              </a:lnSpc>
              <a:spcBef>
                <a:spcPts val="0"/>
              </a:spcBef>
              <a:defRPr sz="3600">
                <a:solidFill>
                  <a:schemeClr val="tx1"/>
                </a:solidFill>
              </a:defRPr>
            </a:lvl3pPr>
            <a:lvl4pPr marL="986400" indent="-327600">
              <a:lnSpc>
                <a:spcPct val="100000"/>
              </a:lnSpc>
              <a:spcBef>
                <a:spcPts val="0"/>
              </a:spcBef>
              <a:defRPr sz="3600">
                <a:solidFill>
                  <a:schemeClr val="tx1"/>
                </a:solidFill>
              </a:defRPr>
            </a:lvl4pPr>
            <a:lvl5pPr>
              <a:lnSpc>
                <a:spcPct val="110000"/>
              </a:lnSpc>
              <a:spcBef>
                <a:spcPts val="0"/>
              </a:spcBef>
              <a:defRPr sz="2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p:spPr>
        <p:txBody>
          <a:bodyPr anchor="ctr"/>
          <a:lstStyle>
            <a:lvl1pPr algn="ctr">
              <a:defRPr sz="1600">
                <a:solidFill>
                  <a:schemeClr val="tx1"/>
                </a:solidFill>
              </a:defRPr>
            </a:lvl1pPr>
          </a:lstStyle>
          <a:p>
            <a:r>
              <a:rPr lang="en-US" dirty="0"/>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62677" y="3047999"/>
            <a:ext cx="4941886" cy="9153525"/>
          </a:xfrm>
        </p:spPr>
        <p:txBody>
          <a:bodyPr/>
          <a:lstStyle>
            <a:lvl1pPr>
              <a:lnSpc>
                <a:spcPct val="110000"/>
              </a:lnSpc>
              <a:spcBef>
                <a:spcPts val="0"/>
              </a:spcBef>
              <a:defRPr sz="3600">
                <a:solidFill>
                  <a:schemeClr val="tx1"/>
                </a:solidFill>
              </a:defRPr>
            </a:lvl1pPr>
            <a:lvl2pPr marL="327600" indent="-327600">
              <a:lnSpc>
                <a:spcPct val="100000"/>
              </a:lnSpc>
              <a:spcBef>
                <a:spcPts val="0"/>
              </a:spcBef>
              <a:defRPr sz="3600">
                <a:solidFill>
                  <a:schemeClr val="tx1"/>
                </a:solidFill>
              </a:defRPr>
            </a:lvl2pPr>
            <a:lvl3pPr marL="658800" indent="-327600">
              <a:lnSpc>
                <a:spcPct val="100000"/>
              </a:lnSpc>
              <a:spcBef>
                <a:spcPts val="0"/>
              </a:spcBef>
              <a:defRPr sz="3600">
                <a:solidFill>
                  <a:schemeClr val="tx1"/>
                </a:solidFill>
              </a:defRPr>
            </a:lvl3pPr>
            <a:lvl4pPr marL="986400" indent="-327600">
              <a:lnSpc>
                <a:spcPct val="100000"/>
              </a:lnSpc>
              <a:spcBef>
                <a:spcPts val="0"/>
              </a:spcBef>
              <a:defRPr sz="3600">
                <a:solidFill>
                  <a:schemeClr val="tx1"/>
                </a:solidFill>
              </a:defRPr>
            </a:lvl4pPr>
            <a:lvl5pPr>
              <a:lnSpc>
                <a:spcPct val="110000"/>
              </a:lnSpc>
              <a:spcBef>
                <a:spcPts val="0"/>
              </a:spcBef>
              <a:defRPr sz="2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Footer Placeholder 3">
            <a:extLst>
              <a:ext uri="{FF2B5EF4-FFF2-40B4-BE49-F238E27FC236}">
                <a16:creationId xmlns:a16="http://schemas.microsoft.com/office/drawing/2014/main" id="{8C59ECBB-8567-F0FF-2B81-7CCA543AC3AF}"/>
              </a:ext>
            </a:extLst>
          </p:cNvPr>
          <p:cNvSpPr>
            <a:spLocks noGrp="1"/>
          </p:cNvSpPr>
          <p:nvPr>
            <p:ph type="ftr" sz="quarter" idx="18"/>
          </p:nvPr>
        </p:nvSpPr>
        <p:spPr>
          <a:xfrm>
            <a:off x="576000" y="12816000"/>
            <a:ext cx="4956176" cy="381000"/>
          </a:xfrm>
        </p:spPr>
        <p:txBody>
          <a:bodyPr/>
          <a:lstStyle/>
          <a:p>
            <a:endParaRPr lang="en-US" dirty="0"/>
          </a:p>
        </p:txBody>
      </p:sp>
      <p:sp>
        <p:nvSpPr>
          <p:cNvPr id="7" name="Slide Number">
            <a:extLst>
              <a:ext uri="{FF2B5EF4-FFF2-40B4-BE49-F238E27FC236}">
                <a16:creationId xmlns:a16="http://schemas.microsoft.com/office/drawing/2014/main" id="{193F0BFF-6925-3869-6436-5F209217E4E7}"/>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cxnSp>
        <p:nvCxnSpPr>
          <p:cNvPr id="4" name="Straight Connector 3" descr="Vertical column divider">
            <a:extLst>
              <a:ext uri="{FF2B5EF4-FFF2-40B4-BE49-F238E27FC236}">
                <a16:creationId xmlns:a16="http://schemas.microsoft.com/office/drawing/2014/main" id="{3EC1ADC5-863A-1C19-32F5-F71459CCBF15}"/>
              </a:ext>
            </a:extLst>
          </p:cNvPr>
          <p:cNvCxnSpPr>
            <a:cxnSpLocks/>
          </p:cNvCxnSpPr>
          <p:nvPr userDrawn="1"/>
        </p:nvCxnSpPr>
        <p:spPr bwMode="auto">
          <a:xfrm>
            <a:off x="6096000" y="570103"/>
            <a:ext cx="0" cy="1163142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 name="Straight Connector 5" descr="Vertical column divider">
            <a:extLst>
              <a:ext uri="{FF2B5EF4-FFF2-40B4-BE49-F238E27FC236}">
                <a16:creationId xmlns:a16="http://schemas.microsoft.com/office/drawing/2014/main" id="{72E1DB67-171C-F7FE-B9F6-5778755FF746}"/>
              </a:ext>
            </a:extLst>
          </p:cNvPr>
          <p:cNvCxnSpPr>
            <a:cxnSpLocks/>
          </p:cNvCxnSpPr>
          <p:nvPr userDrawn="1"/>
        </p:nvCxnSpPr>
        <p:spPr bwMode="auto">
          <a:xfrm>
            <a:off x="12192127" y="570103"/>
            <a:ext cx="0" cy="11625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 name="Straight Connector 7" descr="Vertical column divider">
            <a:extLst>
              <a:ext uri="{FF2B5EF4-FFF2-40B4-BE49-F238E27FC236}">
                <a16:creationId xmlns:a16="http://schemas.microsoft.com/office/drawing/2014/main" id="{6EF3DAE3-95FD-80AD-F6F4-79B5745FA451}"/>
              </a:ext>
            </a:extLst>
          </p:cNvPr>
          <p:cNvCxnSpPr>
            <a:cxnSpLocks/>
          </p:cNvCxnSpPr>
          <p:nvPr userDrawn="1"/>
        </p:nvCxnSpPr>
        <p:spPr bwMode="auto">
          <a:xfrm>
            <a:off x="18288000" y="570103"/>
            <a:ext cx="0" cy="1162208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9589940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1"/>
            <a:ext cx="24387175" cy="12195175"/>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IBM Plex Sans Light"/>
            </a:endParaRPr>
          </a:p>
        </p:txBody>
      </p:sp>
      <p:pic>
        <p:nvPicPr>
          <p:cNvPr id="7" name="Picture 6" descr="IBM 8-bar logo">
            <a:extLst>
              <a:ext uri="{FF2B5EF4-FFF2-40B4-BE49-F238E27FC236}">
                <a16:creationId xmlns:a16="http://schemas.microsoft.com/office/drawing/2014/main" id="{B4B109D8-FCAE-74D0-0B39-85BF626C84C5}"/>
              </a:ext>
            </a:extLst>
          </p:cNvPr>
          <p:cNvPicPr>
            <a:picLocks noChangeAspect="1"/>
          </p:cNvPicPr>
          <p:nvPr userDrawn="1"/>
        </p:nvPicPr>
        <p:blipFill>
          <a:blip r:embed="rId2"/>
          <a:stretch>
            <a:fillRect/>
          </a:stretch>
        </p:blipFill>
        <p:spPr>
          <a:xfrm>
            <a:off x="22373802" y="12577763"/>
            <a:ext cx="1538325" cy="572400"/>
          </a:xfrm>
          <a:prstGeom prst="rect">
            <a:avLst/>
          </a:prstGeom>
        </p:spPr>
      </p:pic>
      <p:sp>
        <p:nvSpPr>
          <p:cNvPr id="8" name="Text Placeholder 6">
            <a:extLst>
              <a:ext uri="{FF2B5EF4-FFF2-40B4-BE49-F238E27FC236}">
                <a16:creationId xmlns:a16="http://schemas.microsoft.com/office/drawing/2014/main" id="{A9FACBA3-656A-1C9D-A350-7759736DCC4B}"/>
              </a:ext>
            </a:extLst>
          </p:cNvPr>
          <p:cNvSpPr>
            <a:spLocks noGrp="1"/>
          </p:cNvSpPr>
          <p:nvPr>
            <p:ph type="body" sz="quarter" idx="12"/>
          </p:nvPr>
        </p:nvSpPr>
        <p:spPr>
          <a:xfrm>
            <a:off x="576000" y="12166599"/>
            <a:ext cx="4942455" cy="1074293"/>
          </a:xfrm>
        </p:spPr>
        <p:txBody>
          <a:bodyPr anchor="b"/>
          <a:lstStyle>
            <a:lvl1pPr>
              <a:lnSpc>
                <a:spcPct val="110000"/>
              </a:lnSpc>
              <a:spcBef>
                <a:spcPts val="0"/>
              </a:spcBef>
              <a:defRPr sz="3600">
                <a:solidFill>
                  <a:schemeClr val="tx1"/>
                </a:solidFill>
              </a:defRPr>
            </a:lvl1pPr>
            <a:lvl2pPr marL="327600" indent="-327600">
              <a:lnSpc>
                <a:spcPct val="100000"/>
              </a:lnSpc>
              <a:spcBef>
                <a:spcPts val="0"/>
              </a:spcBef>
              <a:defRPr sz="3600">
                <a:solidFill>
                  <a:schemeClr val="tx1"/>
                </a:solidFill>
              </a:defRPr>
            </a:lvl2pPr>
            <a:lvl3pPr marL="658800" indent="-327600">
              <a:lnSpc>
                <a:spcPct val="100000"/>
              </a:lnSpc>
              <a:spcBef>
                <a:spcPts val="0"/>
              </a:spcBef>
              <a:defRPr sz="3600">
                <a:solidFill>
                  <a:schemeClr val="tx1"/>
                </a:solidFill>
              </a:defRPr>
            </a:lvl3pPr>
            <a:lvl4pPr marL="986400" indent="-327600">
              <a:lnSpc>
                <a:spcPct val="100000"/>
              </a:lnSpc>
              <a:spcBef>
                <a:spcPts val="0"/>
              </a:spcBef>
              <a:defRPr sz="3600">
                <a:solidFill>
                  <a:schemeClr val="tx1"/>
                </a:solidFill>
              </a:defRPr>
            </a:lvl4pPr>
            <a:lvl5pPr>
              <a:lnSpc>
                <a:spcPct val="110000"/>
              </a:lnSpc>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5">
            <a:extLst>
              <a:ext uri="{FF2B5EF4-FFF2-40B4-BE49-F238E27FC236}">
                <a16:creationId xmlns:a16="http://schemas.microsoft.com/office/drawing/2014/main" id="{FA47F09F-F9D8-7B01-E53E-EE9451C6A6EB}"/>
              </a:ext>
            </a:extLst>
          </p:cNvPr>
          <p:cNvSpPr>
            <a:spLocks noGrp="1"/>
          </p:cNvSpPr>
          <p:nvPr>
            <p:ph type="body" sz="quarter" idx="13"/>
          </p:nvPr>
        </p:nvSpPr>
        <p:spPr>
          <a:xfrm>
            <a:off x="6671501" y="12166600"/>
            <a:ext cx="4947412" cy="1077014"/>
          </a:xfrm>
        </p:spPr>
        <p:txBody>
          <a:bodyPr anchor="b"/>
          <a:lstStyle>
            <a:lvl1pPr>
              <a:lnSpc>
                <a:spcPct val="110000"/>
              </a:lnSpc>
              <a:spcBef>
                <a:spcPts val="0"/>
              </a:spcBef>
              <a:defRPr sz="3600">
                <a:solidFill>
                  <a:schemeClr val="tx1"/>
                </a:solidFill>
              </a:defRPr>
            </a:lvl1pPr>
            <a:lvl2pPr marL="327600" indent="-327600">
              <a:lnSpc>
                <a:spcPct val="100000"/>
              </a:lnSpc>
              <a:spcBef>
                <a:spcPts val="0"/>
              </a:spcBef>
              <a:defRPr sz="3600">
                <a:solidFill>
                  <a:schemeClr val="tx1"/>
                </a:solidFill>
              </a:defRPr>
            </a:lvl2pPr>
            <a:lvl3pPr marL="658800" indent="-327600">
              <a:lnSpc>
                <a:spcPct val="100000"/>
              </a:lnSpc>
              <a:spcBef>
                <a:spcPts val="0"/>
              </a:spcBef>
              <a:defRPr sz="3600">
                <a:solidFill>
                  <a:schemeClr val="tx1"/>
                </a:solidFill>
              </a:defRPr>
            </a:lvl3pPr>
            <a:lvl4pPr marL="986400" indent="-327600">
              <a:lnSpc>
                <a:spcPct val="100000"/>
              </a:lnSpc>
              <a:spcBef>
                <a:spcPts val="0"/>
              </a:spcBef>
              <a:defRPr sz="3600">
                <a:solidFill>
                  <a:schemeClr val="tx1"/>
                </a:solidFill>
              </a:defRPr>
            </a:lvl4pPr>
            <a:lvl5pPr>
              <a:lnSpc>
                <a:spcPct val="110000"/>
              </a:lnSpc>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itle 1">
            <a:extLst>
              <a:ext uri="{FF2B5EF4-FFF2-40B4-BE49-F238E27FC236}">
                <a16:creationId xmlns:a16="http://schemas.microsoft.com/office/drawing/2014/main" id="{B8FFB679-F0FF-1DD1-8243-9D4ADEF3889F}"/>
              </a:ext>
            </a:extLst>
          </p:cNvPr>
          <p:cNvSpPr>
            <a:spLocks noGrp="1"/>
          </p:cNvSpPr>
          <p:nvPr>
            <p:ph type="title"/>
          </p:nvPr>
        </p:nvSpPr>
        <p:spPr>
          <a:xfrm>
            <a:off x="576000" y="576000"/>
            <a:ext cx="10101072" cy="7308850"/>
          </a:xfrm>
        </p:spPr>
        <p:txBody>
          <a:bodyPr/>
          <a:lstStyle>
            <a:lvl1pPr>
              <a:lnSpc>
                <a:spcPct val="100000"/>
              </a:lnSpc>
              <a:defRPr sz="840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698670438"/>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00" y="576000"/>
            <a:ext cx="4942078" cy="3117978"/>
          </a:xfrm>
        </p:spPr>
        <p:txBody>
          <a:bodyPr/>
          <a:lstStyle>
            <a:lvl1pPr>
              <a:lnSpc>
                <a:spcPct val="100000"/>
              </a:lnSpc>
              <a:defRPr sz="6800">
                <a:solidFill>
                  <a:schemeClr val="tx2"/>
                </a:solidFill>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2" y="576000"/>
            <a:ext cx="4951414" cy="2201269"/>
          </a:xfrm>
        </p:spPr>
        <p:txBody>
          <a:bodyPr/>
          <a:lstStyle>
            <a:lvl1pPr>
              <a:lnSpc>
                <a:spcPct val="100000"/>
              </a:lnSpc>
              <a:spcBef>
                <a:spcPts val="0"/>
              </a:spcBef>
              <a:defRPr sz="68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dirty="0"/>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9153" y="3047999"/>
            <a:ext cx="4951413" cy="9153525"/>
          </a:xfrm>
        </p:spPr>
        <p:txBody>
          <a:bodyPr/>
          <a:lstStyle>
            <a:lvl1pPr>
              <a:spcBef>
                <a:spcPts val="0"/>
              </a:spcBef>
              <a:defRPr sz="3600" b="0" i="0">
                <a:solidFill>
                  <a:schemeClr val="tx1"/>
                </a:solidFill>
                <a:latin typeface="IBM Plex Sans Light" panose="020B0403050203000203" pitchFamily="34" charset="0"/>
              </a:defRPr>
            </a:lvl1pPr>
            <a:lvl2pPr marL="327600" indent="-327600">
              <a:spcBef>
                <a:spcPts val="0"/>
              </a:spcBef>
              <a:defRPr sz="3600" b="0" i="0">
                <a:solidFill>
                  <a:schemeClr val="tx1"/>
                </a:solidFill>
                <a:latin typeface="IBM Plex Sans Light" panose="020B0403050203000203" pitchFamily="34" charset="0"/>
              </a:defRPr>
            </a:lvl2pPr>
            <a:lvl3pPr marL="658800" indent="-327600">
              <a:spcBef>
                <a:spcPts val="0"/>
              </a:spcBef>
              <a:defRPr sz="3600" b="0" i="0">
                <a:solidFill>
                  <a:schemeClr val="tx1"/>
                </a:solidFill>
                <a:latin typeface="IBM Plex Sans Light" panose="020B0403050203000203" pitchFamily="34" charset="0"/>
              </a:defRPr>
            </a:lvl3pPr>
            <a:lvl4pPr marL="986400" indent="-327600">
              <a:spcBef>
                <a:spcPts val="0"/>
              </a:spcBef>
              <a:defRPr sz="36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5153" y="3047999"/>
            <a:ext cx="10096500" cy="9153525"/>
          </a:xfrm>
        </p:spPr>
        <p:txBody>
          <a:bodyPr/>
          <a:lstStyle>
            <a:lvl1pPr>
              <a:spcBef>
                <a:spcPts val="0"/>
              </a:spcBef>
              <a:defRPr sz="3600" b="0" i="0">
                <a:solidFill>
                  <a:schemeClr val="tx1"/>
                </a:solidFill>
                <a:latin typeface="IBM Plex Sans Light" panose="020B0403050203000203" pitchFamily="34" charset="0"/>
              </a:defRPr>
            </a:lvl1pPr>
            <a:lvl2pPr marL="327600" indent="-327600">
              <a:spcBef>
                <a:spcPts val="0"/>
              </a:spcBef>
              <a:defRPr sz="3600" b="0" i="0">
                <a:solidFill>
                  <a:schemeClr val="tx1"/>
                </a:solidFill>
                <a:latin typeface="IBM Plex Sans Light" panose="020B0403050203000203" pitchFamily="34" charset="0"/>
              </a:defRPr>
            </a:lvl2pPr>
            <a:lvl3pPr marL="658800" indent="-327600">
              <a:spcBef>
                <a:spcPts val="0"/>
              </a:spcBef>
              <a:defRPr sz="3600" b="0" i="0">
                <a:solidFill>
                  <a:schemeClr val="tx1"/>
                </a:solidFill>
                <a:latin typeface="IBM Plex Sans Light" panose="020B0403050203000203" pitchFamily="34" charset="0"/>
              </a:defRPr>
            </a:lvl3pPr>
            <a:lvl4pPr marL="986400" indent="-327600">
              <a:spcBef>
                <a:spcPts val="0"/>
              </a:spcBef>
              <a:defRPr sz="36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Footer Placeholder 3">
            <a:extLst>
              <a:ext uri="{FF2B5EF4-FFF2-40B4-BE49-F238E27FC236}">
                <a16:creationId xmlns:a16="http://schemas.microsoft.com/office/drawing/2014/main" id="{FC93AC5E-9451-FF93-87DD-889A48A00DD1}"/>
              </a:ext>
            </a:extLst>
          </p:cNvPr>
          <p:cNvSpPr>
            <a:spLocks noGrp="1"/>
          </p:cNvSpPr>
          <p:nvPr>
            <p:ph type="ftr" sz="quarter" idx="18"/>
          </p:nvPr>
        </p:nvSpPr>
        <p:spPr>
          <a:xfrm>
            <a:off x="576000" y="12816000"/>
            <a:ext cx="4956176" cy="381000"/>
          </a:xfrm>
        </p:spPr>
        <p:txBody>
          <a:bodyPr/>
          <a:lstStyle/>
          <a:p>
            <a:endParaRPr lang="en-US" dirty="0"/>
          </a:p>
        </p:txBody>
      </p:sp>
      <p:sp>
        <p:nvSpPr>
          <p:cNvPr id="8" name="Slide Number">
            <a:extLst>
              <a:ext uri="{FF2B5EF4-FFF2-40B4-BE49-F238E27FC236}">
                <a16:creationId xmlns:a16="http://schemas.microsoft.com/office/drawing/2014/main" id="{D1F6E83E-BB80-D71A-7819-884C0CD4799E}"/>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553649678"/>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00" y="576072"/>
            <a:ext cx="7424927" cy="1906588"/>
          </a:xfrm>
        </p:spPr>
        <p:txBody>
          <a:bodyPr/>
          <a:lstStyle>
            <a:lvl1pPr>
              <a:lnSpc>
                <a:spcPct val="100000"/>
              </a:lnSpc>
              <a:defRPr sz="6800">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00" y="3047999"/>
            <a:ext cx="10099675" cy="9153524"/>
          </a:xfrm>
        </p:spPr>
        <p:txBody>
          <a:bodyPr/>
          <a:lstStyle>
            <a:lvl1pPr>
              <a:lnSpc>
                <a:spcPct val="110000"/>
              </a:lnSpc>
              <a:spcBef>
                <a:spcPts val="0"/>
              </a:spcBef>
              <a:defRPr>
                <a:solidFill>
                  <a:schemeClr val="tx1"/>
                </a:solidFill>
              </a:defRPr>
            </a:lvl1pPr>
            <a:lvl2pPr>
              <a:lnSpc>
                <a:spcPct val="100000"/>
              </a:lnSpc>
              <a:spcBef>
                <a:spcPts val="0"/>
              </a:spcBef>
              <a:defRPr>
                <a:solidFill>
                  <a:schemeClr val="tx1"/>
                </a:solidFill>
              </a:defRPr>
            </a:lvl2pPr>
            <a:lvl3pPr>
              <a:lnSpc>
                <a:spcPct val="100000"/>
              </a:lnSpc>
              <a:spcBef>
                <a:spcPts val="0"/>
              </a:spcBef>
              <a:defRPr>
                <a:solidFill>
                  <a:schemeClr val="tx1"/>
                </a:solidFill>
              </a:defRPr>
            </a:lvl3pPr>
            <a:lvl4pPr>
              <a:lnSpc>
                <a:spcPct val="10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80000" y="3047999"/>
            <a:ext cx="10096500" cy="9153525"/>
          </a:xfrm>
        </p:spPr>
        <p:txBody>
          <a:bodyPr/>
          <a:lstStyle>
            <a:lvl1pPr>
              <a:lnSpc>
                <a:spcPct val="110000"/>
              </a:lnSpc>
              <a:spcBef>
                <a:spcPts val="0"/>
              </a:spcBef>
              <a:defRPr>
                <a:solidFill>
                  <a:schemeClr val="tx1"/>
                </a:solidFill>
              </a:defRPr>
            </a:lvl1pPr>
            <a:lvl2pPr>
              <a:lnSpc>
                <a:spcPct val="100000"/>
              </a:lnSpc>
              <a:spcBef>
                <a:spcPts val="0"/>
              </a:spcBef>
              <a:defRPr>
                <a:solidFill>
                  <a:schemeClr val="tx1"/>
                </a:solidFill>
              </a:defRPr>
            </a:lvl2pPr>
            <a:lvl3pPr>
              <a:lnSpc>
                <a:spcPct val="100000"/>
              </a:lnSpc>
              <a:spcBef>
                <a:spcPts val="0"/>
              </a:spcBef>
              <a:defRPr>
                <a:solidFill>
                  <a:schemeClr val="tx1"/>
                </a:solidFill>
              </a:defRPr>
            </a:lvl3pPr>
            <a:lvl4pPr>
              <a:lnSpc>
                <a:spcPct val="10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Footer Placeholder 3">
            <a:extLst>
              <a:ext uri="{FF2B5EF4-FFF2-40B4-BE49-F238E27FC236}">
                <a16:creationId xmlns:a16="http://schemas.microsoft.com/office/drawing/2014/main" id="{C9E836C4-97D9-E198-E7C4-C2E94BADE6BD}"/>
              </a:ext>
            </a:extLst>
          </p:cNvPr>
          <p:cNvSpPr>
            <a:spLocks noGrp="1"/>
          </p:cNvSpPr>
          <p:nvPr>
            <p:ph type="ftr" sz="quarter" idx="18"/>
          </p:nvPr>
        </p:nvSpPr>
        <p:spPr>
          <a:xfrm>
            <a:off x="576000" y="12816000"/>
            <a:ext cx="4956176" cy="381000"/>
          </a:xfrm>
        </p:spPr>
        <p:txBody>
          <a:bodyPr/>
          <a:lstStyle/>
          <a:p>
            <a:endParaRPr lang="en-US" dirty="0"/>
          </a:p>
        </p:txBody>
      </p:sp>
      <p:sp>
        <p:nvSpPr>
          <p:cNvPr id="8" name="Slide Number">
            <a:extLst>
              <a:ext uri="{FF2B5EF4-FFF2-40B4-BE49-F238E27FC236}">
                <a16:creationId xmlns:a16="http://schemas.microsoft.com/office/drawing/2014/main" id="{A861A72C-9D4B-8178-79CE-382DDE87CD24}"/>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74945124"/>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00" y="576000"/>
            <a:ext cx="11036491" cy="4210177"/>
          </a:xfrm>
        </p:spPr>
        <p:txBody>
          <a:bodyPr rIns="457200"/>
          <a:lstStyle>
            <a:lvl1pPr>
              <a:lnSpc>
                <a:spcPct val="100000"/>
              </a:lnSpc>
              <a:defRPr sz="6800">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6675" y="576071"/>
            <a:ext cx="4949825" cy="11619103"/>
          </a:xfrm>
        </p:spPr>
        <p:txBody>
          <a:bodyPr/>
          <a:lstStyle>
            <a:lvl1pPr>
              <a:spcBef>
                <a:spcPts val="0"/>
              </a:spcBef>
              <a:defRPr sz="3600">
                <a:solidFill>
                  <a:schemeClr val="tx1"/>
                </a:solidFill>
              </a:defRPr>
            </a:lvl1pPr>
            <a:lvl2pPr marL="327600" indent="-327600">
              <a:spcBef>
                <a:spcPts val="0"/>
              </a:spcBef>
              <a:defRPr sz="3600">
                <a:solidFill>
                  <a:schemeClr val="tx1"/>
                </a:solidFill>
              </a:defRPr>
            </a:lvl2pPr>
            <a:lvl3pPr marL="658800" indent="-327600">
              <a:spcBef>
                <a:spcPts val="0"/>
              </a:spcBef>
              <a:defRPr sz="3600">
                <a:solidFill>
                  <a:schemeClr val="tx1"/>
                </a:solidFill>
              </a:defRPr>
            </a:lvl3pPr>
            <a:lvl4pPr marL="986400" indent="-327600">
              <a:spcBef>
                <a:spcPts val="0"/>
              </a:spcBef>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62675" y="576071"/>
            <a:ext cx="4941888" cy="11619103"/>
          </a:xfrm>
        </p:spPr>
        <p:txBody>
          <a:bodyPr/>
          <a:lstStyle>
            <a:lvl1pPr>
              <a:spcBef>
                <a:spcPts val="0"/>
              </a:spcBef>
              <a:defRPr sz="3600">
                <a:solidFill>
                  <a:schemeClr val="tx1"/>
                </a:solidFill>
              </a:defRPr>
            </a:lvl1pPr>
            <a:lvl2pPr marL="327600" indent="-327600">
              <a:spcBef>
                <a:spcPts val="0"/>
              </a:spcBef>
              <a:defRPr sz="3600">
                <a:solidFill>
                  <a:schemeClr val="tx1"/>
                </a:solidFill>
              </a:defRPr>
            </a:lvl2pPr>
            <a:lvl3pPr marL="658800" indent="-327600">
              <a:spcBef>
                <a:spcPts val="0"/>
              </a:spcBef>
              <a:defRPr sz="3600">
                <a:solidFill>
                  <a:schemeClr val="tx1"/>
                </a:solidFill>
              </a:defRPr>
            </a:lvl3pPr>
            <a:lvl4pPr marL="986400" indent="-327600">
              <a:spcBef>
                <a:spcPts val="0"/>
              </a:spcBef>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Footer Placeholder 3">
            <a:extLst>
              <a:ext uri="{FF2B5EF4-FFF2-40B4-BE49-F238E27FC236}">
                <a16:creationId xmlns:a16="http://schemas.microsoft.com/office/drawing/2014/main" id="{A8BE2778-A9AA-3756-3479-C4A6DD4F0F00}"/>
              </a:ext>
            </a:extLst>
          </p:cNvPr>
          <p:cNvSpPr>
            <a:spLocks noGrp="1"/>
          </p:cNvSpPr>
          <p:nvPr>
            <p:ph type="ftr" sz="quarter" idx="18"/>
          </p:nvPr>
        </p:nvSpPr>
        <p:spPr>
          <a:xfrm>
            <a:off x="576000" y="12816000"/>
            <a:ext cx="4956176" cy="381000"/>
          </a:xfrm>
        </p:spPr>
        <p:txBody>
          <a:bodyPr/>
          <a:lstStyle/>
          <a:p>
            <a:endParaRPr lang="en-US" dirty="0"/>
          </a:p>
        </p:txBody>
      </p:sp>
      <p:sp>
        <p:nvSpPr>
          <p:cNvPr id="8" name="Slide Number">
            <a:extLst>
              <a:ext uri="{FF2B5EF4-FFF2-40B4-BE49-F238E27FC236}">
                <a16:creationId xmlns:a16="http://schemas.microsoft.com/office/drawing/2014/main" id="{31D49C41-81F4-5A73-2F6D-EF2D5E383721}"/>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59821703"/>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00" y="576072"/>
            <a:ext cx="4942078" cy="3995927"/>
          </a:xfrm>
        </p:spPr>
        <p:txBody>
          <a:bodyPr/>
          <a:lstStyle>
            <a:lvl1pPr>
              <a:lnSpc>
                <a:spcPct val="100000"/>
              </a:lnSpc>
              <a:defRPr sz="4200">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80000" y="576000"/>
            <a:ext cx="4953000" cy="11622087"/>
          </a:xfrm>
        </p:spPr>
        <p:txBody>
          <a:bodyPr/>
          <a:lstStyle>
            <a:lvl1pPr>
              <a:spcBef>
                <a:spcPts val="0"/>
              </a:spcBef>
              <a:defRPr sz="3600">
                <a:solidFill>
                  <a:schemeClr val="tx1"/>
                </a:solidFill>
              </a:defRPr>
            </a:lvl1pPr>
            <a:lvl2pPr marL="327600" indent="-327600">
              <a:spcBef>
                <a:spcPts val="0"/>
              </a:spcBef>
              <a:defRPr sz="3600">
                <a:solidFill>
                  <a:schemeClr val="tx1"/>
                </a:solidFill>
              </a:defRPr>
            </a:lvl2pPr>
            <a:lvl3pPr marL="658800" indent="-327600">
              <a:spcBef>
                <a:spcPts val="0"/>
              </a:spcBef>
              <a:defRPr sz="3600">
                <a:solidFill>
                  <a:schemeClr val="tx1"/>
                </a:solidFill>
              </a:defRPr>
            </a:lvl3pPr>
            <a:lvl4pPr marL="986400" indent="-327600">
              <a:spcBef>
                <a:spcPts val="0"/>
              </a:spcBef>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62675" y="576000"/>
            <a:ext cx="4941888" cy="11622087"/>
          </a:xfrm>
        </p:spPr>
        <p:txBody>
          <a:bodyPr/>
          <a:lstStyle>
            <a:lvl1pPr>
              <a:spcBef>
                <a:spcPts val="0"/>
              </a:spcBef>
              <a:defRPr sz="3600">
                <a:solidFill>
                  <a:schemeClr val="tx1"/>
                </a:solidFill>
              </a:defRPr>
            </a:lvl1pPr>
            <a:lvl2pPr marL="327600" indent="-327600">
              <a:spcBef>
                <a:spcPts val="0"/>
              </a:spcBef>
              <a:defRPr sz="3600">
                <a:solidFill>
                  <a:schemeClr val="tx1"/>
                </a:solidFill>
              </a:defRPr>
            </a:lvl2pPr>
            <a:lvl3pPr marL="658800" indent="-327600">
              <a:spcBef>
                <a:spcPts val="0"/>
              </a:spcBef>
              <a:defRPr sz="3600">
                <a:solidFill>
                  <a:schemeClr val="tx1"/>
                </a:solidFill>
              </a:defRPr>
            </a:lvl3pPr>
            <a:lvl4pPr marL="986400" indent="-327600">
              <a:spcBef>
                <a:spcPts val="0"/>
              </a:spcBef>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Footer Placeholder 3">
            <a:extLst>
              <a:ext uri="{FF2B5EF4-FFF2-40B4-BE49-F238E27FC236}">
                <a16:creationId xmlns:a16="http://schemas.microsoft.com/office/drawing/2014/main" id="{CB9B0455-A1CF-B58E-3124-86D0B0DD2BB2}"/>
              </a:ext>
            </a:extLst>
          </p:cNvPr>
          <p:cNvSpPr>
            <a:spLocks noGrp="1"/>
          </p:cNvSpPr>
          <p:nvPr>
            <p:ph type="ftr" sz="quarter" idx="18"/>
          </p:nvPr>
        </p:nvSpPr>
        <p:spPr>
          <a:xfrm>
            <a:off x="576000" y="12816000"/>
            <a:ext cx="4956176" cy="381000"/>
          </a:xfrm>
        </p:spPr>
        <p:txBody>
          <a:bodyPr/>
          <a:lstStyle/>
          <a:p>
            <a:endParaRPr lang="en-US" dirty="0"/>
          </a:p>
        </p:txBody>
      </p:sp>
      <p:sp>
        <p:nvSpPr>
          <p:cNvPr id="8" name="Slide Number">
            <a:extLst>
              <a:ext uri="{FF2B5EF4-FFF2-40B4-BE49-F238E27FC236}">
                <a16:creationId xmlns:a16="http://schemas.microsoft.com/office/drawing/2014/main" id="{964E5562-E403-533D-BEAD-AB50713ED183}"/>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20495605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00" y="576000"/>
            <a:ext cx="11039476" cy="4210176"/>
          </a:xfrm>
        </p:spPr>
        <p:txBody>
          <a:bodyPr rIns="457200"/>
          <a:lstStyle>
            <a:lvl1pPr>
              <a:lnSpc>
                <a:spcPct val="100000"/>
              </a:lnSpc>
              <a:defRPr sz="6800">
                <a:solidFill>
                  <a:schemeClr val="tx2"/>
                </a:solidFill>
              </a:defRPr>
            </a:lvl1pPr>
          </a:lstStyle>
          <a:p>
            <a:r>
              <a:rPr lang="en-US" dirty="0"/>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80000" y="576072"/>
            <a:ext cx="4953000" cy="1877761"/>
          </a:xfrm>
        </p:spPr>
        <p:txBody>
          <a:bodyPr/>
          <a:lstStyle>
            <a:lvl1pPr>
              <a:lnSpc>
                <a:spcPct val="110000"/>
              </a:lnSpc>
              <a:spcBef>
                <a:spcPts val="0"/>
              </a:spcBef>
              <a:defRPr sz="4200">
                <a:solidFill>
                  <a:schemeClr val="tx1"/>
                </a:solidFill>
              </a:defRPr>
            </a:lvl1pPr>
            <a:lvl2pPr marL="327600" indent="-327600">
              <a:lnSpc>
                <a:spcPct val="100000"/>
              </a:lnSpc>
              <a:spcBef>
                <a:spcPts val="0"/>
              </a:spcBef>
              <a:defRPr sz="4200">
                <a:solidFill>
                  <a:schemeClr val="tx1"/>
                </a:solidFill>
              </a:defRPr>
            </a:lvl2pPr>
            <a:lvl3pPr marL="658800" indent="-327600">
              <a:lnSpc>
                <a:spcPct val="100000"/>
              </a:lnSpc>
              <a:spcBef>
                <a:spcPts val="0"/>
              </a:spcBef>
              <a:defRPr sz="4200">
                <a:solidFill>
                  <a:schemeClr val="tx1"/>
                </a:solidFill>
              </a:defRPr>
            </a:lvl3pPr>
            <a:lvl4pPr marL="986400" indent="-327600">
              <a:lnSpc>
                <a:spcPct val="100000"/>
              </a:lnSpc>
              <a:spcBef>
                <a:spcPts val="0"/>
              </a:spcBef>
              <a:defRPr sz="4200">
                <a:solidFill>
                  <a:schemeClr val="tx1"/>
                </a:solidFill>
              </a:defRPr>
            </a:lvl4pPr>
            <a:lvl5pPr>
              <a:lnSpc>
                <a:spcPct val="110000"/>
              </a:lnSpc>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80000" y="3047999"/>
            <a:ext cx="4953000" cy="9153525"/>
          </a:xfrm>
        </p:spPr>
        <p:txBody>
          <a:bodyPr/>
          <a:lstStyle>
            <a:lvl1pPr>
              <a:lnSpc>
                <a:spcPct val="110000"/>
              </a:lnSpc>
              <a:spcBef>
                <a:spcPts val="0"/>
              </a:spcBef>
              <a:defRPr sz="3600" b="0" i="0">
                <a:solidFill>
                  <a:schemeClr val="tx1"/>
                </a:solidFill>
                <a:latin typeface="IBM Plex Sans Light" panose="020B0503050203000203" pitchFamily="34" charset="0"/>
              </a:defRPr>
            </a:lvl1pPr>
            <a:lvl2pPr marL="327600" indent="-327600">
              <a:lnSpc>
                <a:spcPct val="100000"/>
              </a:lnSpc>
              <a:spcBef>
                <a:spcPts val="0"/>
              </a:spcBef>
              <a:defRPr sz="3600" b="0" i="0">
                <a:solidFill>
                  <a:schemeClr val="tx1"/>
                </a:solidFill>
                <a:latin typeface="IBM Plex Sans Light" panose="020B0503050203000203" pitchFamily="34" charset="0"/>
              </a:defRPr>
            </a:lvl2pPr>
            <a:lvl3pPr marL="658800" indent="-327600">
              <a:lnSpc>
                <a:spcPct val="100000"/>
              </a:lnSpc>
              <a:spcBef>
                <a:spcPts val="0"/>
              </a:spcBef>
              <a:defRPr sz="3600" b="0" i="0">
                <a:solidFill>
                  <a:schemeClr val="tx1"/>
                </a:solidFill>
                <a:latin typeface="IBM Plex Sans Light" panose="020B0503050203000203" pitchFamily="34" charset="0"/>
              </a:defRPr>
            </a:lvl3pPr>
            <a:lvl4pPr marL="986400" indent="-327600">
              <a:lnSpc>
                <a:spcPct val="100000"/>
              </a:lnSpc>
              <a:spcBef>
                <a:spcPts val="0"/>
              </a:spcBef>
              <a:defRPr sz="3600" b="0" i="0">
                <a:solidFill>
                  <a:schemeClr val="tx1"/>
                </a:solidFill>
                <a:latin typeface="IBM Plex Sans Light" panose="020B0503050203000203" pitchFamily="34" charset="0"/>
              </a:defRPr>
            </a:lvl4pPr>
            <a:lvl5pPr>
              <a:lnSpc>
                <a:spcPct val="110000"/>
              </a:lnSpc>
              <a:spcBef>
                <a:spcPts val="0"/>
              </a:spcBef>
              <a:defRPr sz="2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877761"/>
          </a:xfrm>
        </p:spPr>
        <p:txBody>
          <a:bodyPr/>
          <a:lstStyle>
            <a:lvl1pPr>
              <a:lnSpc>
                <a:spcPct val="110000"/>
              </a:lnSpc>
              <a:spcBef>
                <a:spcPts val="0"/>
              </a:spcBef>
              <a:defRPr sz="4200">
                <a:solidFill>
                  <a:schemeClr val="tx1"/>
                </a:solidFill>
              </a:defRPr>
            </a:lvl1pPr>
            <a:lvl2pPr marL="327600" indent="-327600">
              <a:lnSpc>
                <a:spcPct val="100000"/>
              </a:lnSpc>
              <a:spcBef>
                <a:spcPts val="0"/>
              </a:spcBef>
              <a:defRPr sz="4200">
                <a:solidFill>
                  <a:schemeClr val="tx1"/>
                </a:solidFill>
              </a:defRPr>
            </a:lvl2pPr>
            <a:lvl3pPr marL="658800" indent="-327600">
              <a:lnSpc>
                <a:spcPct val="100000"/>
              </a:lnSpc>
              <a:spcBef>
                <a:spcPts val="0"/>
              </a:spcBef>
              <a:defRPr sz="4200">
                <a:solidFill>
                  <a:schemeClr val="tx1"/>
                </a:solidFill>
              </a:defRPr>
            </a:lvl3pPr>
            <a:lvl4pPr marL="986400" indent="-327600">
              <a:lnSpc>
                <a:spcPct val="100000"/>
              </a:lnSpc>
              <a:spcBef>
                <a:spcPts val="0"/>
              </a:spcBef>
              <a:defRPr sz="4200">
                <a:solidFill>
                  <a:schemeClr val="tx1"/>
                </a:solidFill>
              </a:defRPr>
            </a:lvl4pPr>
            <a:lvl5pPr>
              <a:lnSpc>
                <a:spcPct val="110000"/>
              </a:lnSpc>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047998"/>
            <a:ext cx="4953000" cy="9153525"/>
          </a:xfrm>
        </p:spPr>
        <p:txBody>
          <a:bodyPr/>
          <a:lstStyle>
            <a:lvl1pPr>
              <a:lnSpc>
                <a:spcPct val="110000"/>
              </a:lnSpc>
              <a:spcBef>
                <a:spcPts val="0"/>
              </a:spcBef>
              <a:defRPr sz="3600" b="0" i="0">
                <a:solidFill>
                  <a:schemeClr val="tx1"/>
                </a:solidFill>
                <a:latin typeface="IBM Plex Sans Light" panose="020B0503050203000203" pitchFamily="34" charset="0"/>
              </a:defRPr>
            </a:lvl1pPr>
            <a:lvl2pPr marL="327600" indent="-327600">
              <a:lnSpc>
                <a:spcPct val="100000"/>
              </a:lnSpc>
              <a:spcBef>
                <a:spcPts val="0"/>
              </a:spcBef>
              <a:defRPr sz="3600" b="0" i="0">
                <a:solidFill>
                  <a:schemeClr val="tx1"/>
                </a:solidFill>
                <a:latin typeface="IBM Plex Sans Light" panose="020B0503050203000203" pitchFamily="34" charset="0"/>
              </a:defRPr>
            </a:lvl2pPr>
            <a:lvl3pPr marL="658800" indent="-327600">
              <a:lnSpc>
                <a:spcPct val="100000"/>
              </a:lnSpc>
              <a:spcBef>
                <a:spcPts val="0"/>
              </a:spcBef>
              <a:defRPr sz="3600" b="0" i="0">
                <a:solidFill>
                  <a:schemeClr val="tx1"/>
                </a:solidFill>
                <a:latin typeface="IBM Plex Sans Light" panose="020B0503050203000203" pitchFamily="34" charset="0"/>
              </a:defRPr>
            </a:lvl3pPr>
            <a:lvl4pPr marL="986400" indent="-327600">
              <a:lnSpc>
                <a:spcPct val="100000"/>
              </a:lnSpc>
              <a:spcBef>
                <a:spcPts val="0"/>
              </a:spcBef>
              <a:defRPr sz="3600" b="0" i="0">
                <a:solidFill>
                  <a:schemeClr val="tx1"/>
                </a:solidFill>
                <a:latin typeface="IBM Plex Sans Light" panose="020B0503050203000203" pitchFamily="34" charset="0"/>
              </a:defRPr>
            </a:lvl4pPr>
            <a:lvl5pPr>
              <a:lnSpc>
                <a:spcPct val="110000"/>
              </a:lnSpc>
              <a:spcBef>
                <a:spcPts val="0"/>
              </a:spcBef>
              <a:defRPr sz="2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Footer Placeholder 3">
            <a:extLst>
              <a:ext uri="{FF2B5EF4-FFF2-40B4-BE49-F238E27FC236}">
                <a16:creationId xmlns:a16="http://schemas.microsoft.com/office/drawing/2014/main" id="{C196BE21-C69D-85CB-EE77-49D2E4993A04}"/>
              </a:ext>
            </a:extLst>
          </p:cNvPr>
          <p:cNvSpPr>
            <a:spLocks noGrp="1"/>
          </p:cNvSpPr>
          <p:nvPr>
            <p:ph type="ftr" sz="quarter" idx="20"/>
          </p:nvPr>
        </p:nvSpPr>
        <p:spPr>
          <a:xfrm>
            <a:off x="576000" y="12816000"/>
            <a:ext cx="4956176" cy="381000"/>
          </a:xfrm>
        </p:spPr>
        <p:txBody>
          <a:bodyPr/>
          <a:lstStyle/>
          <a:p>
            <a:endParaRPr lang="en-US" dirty="0"/>
          </a:p>
        </p:txBody>
      </p:sp>
      <p:sp>
        <p:nvSpPr>
          <p:cNvPr id="8" name="Slide Number">
            <a:extLst>
              <a:ext uri="{FF2B5EF4-FFF2-40B4-BE49-F238E27FC236}">
                <a16:creationId xmlns:a16="http://schemas.microsoft.com/office/drawing/2014/main" id="{DBB179B0-7DF8-112C-BC38-B65090C6DD68}"/>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7170831"/>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00" y="576072"/>
            <a:ext cx="4949826" cy="3995927"/>
          </a:xfrm>
        </p:spPr>
        <p:txBody>
          <a:bodyPr rIns="0"/>
          <a:lstStyle>
            <a:lvl1pPr>
              <a:lnSpc>
                <a:spcPct val="100000"/>
              </a:lnSpc>
              <a:defRPr sz="4200">
                <a:solidFill>
                  <a:schemeClr val="tx2"/>
                </a:solidFill>
              </a:defRPr>
            </a:lvl1pPr>
          </a:lstStyle>
          <a:p>
            <a:r>
              <a:rPr lang="en-US" dirty="0"/>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80000" y="576072"/>
            <a:ext cx="4953000" cy="1877761"/>
          </a:xfrm>
        </p:spPr>
        <p:txBody>
          <a:bodyPr/>
          <a:lstStyle>
            <a:lvl1pPr>
              <a:lnSpc>
                <a:spcPct val="110000"/>
              </a:lnSpc>
              <a:spcBef>
                <a:spcPts val="0"/>
              </a:spcBef>
              <a:defRPr sz="3600">
                <a:solidFill>
                  <a:schemeClr val="tx1"/>
                </a:solidFill>
              </a:defRPr>
            </a:lvl1pPr>
            <a:lvl2pPr marL="327600" indent="-327600">
              <a:lnSpc>
                <a:spcPct val="100000"/>
              </a:lnSpc>
              <a:spcBef>
                <a:spcPts val="0"/>
              </a:spcBef>
              <a:defRPr sz="3600">
                <a:solidFill>
                  <a:schemeClr val="tx1"/>
                </a:solidFill>
              </a:defRPr>
            </a:lvl2pPr>
            <a:lvl3pPr marL="658800" indent="-327600">
              <a:lnSpc>
                <a:spcPct val="100000"/>
              </a:lnSpc>
              <a:spcBef>
                <a:spcPts val="0"/>
              </a:spcBef>
              <a:defRPr sz="3600">
                <a:solidFill>
                  <a:schemeClr val="tx1"/>
                </a:solidFill>
              </a:defRPr>
            </a:lvl3pPr>
            <a:lvl4pPr marL="986400" indent="-327600">
              <a:lnSpc>
                <a:spcPct val="100000"/>
              </a:lnSpc>
              <a:spcBef>
                <a:spcPts val="0"/>
              </a:spcBef>
              <a:defRPr sz="3600">
                <a:solidFill>
                  <a:schemeClr val="tx1"/>
                </a:solidFill>
              </a:defRPr>
            </a:lvl4pPr>
            <a:lvl5pPr>
              <a:lnSpc>
                <a:spcPct val="110000"/>
              </a:lnSpc>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80000" y="3047999"/>
            <a:ext cx="4953000" cy="9153525"/>
          </a:xfrm>
        </p:spPr>
        <p:txBody>
          <a:bodyPr/>
          <a:lstStyle>
            <a:lvl1pPr>
              <a:lnSpc>
                <a:spcPct val="110000"/>
              </a:lnSpc>
              <a:spcBef>
                <a:spcPts val="0"/>
              </a:spcBef>
              <a:defRPr sz="2400" b="0" i="0">
                <a:solidFill>
                  <a:schemeClr val="tx1"/>
                </a:solidFill>
                <a:latin typeface="IBM Plex Sans Light" panose="020B0503050203000203" pitchFamily="34" charset="0"/>
              </a:defRPr>
            </a:lvl1pPr>
            <a:lvl2pPr marL="327600" indent="-327600">
              <a:lnSpc>
                <a:spcPct val="100000"/>
              </a:lnSpc>
              <a:spcBef>
                <a:spcPts val="0"/>
              </a:spcBef>
              <a:defRPr sz="2400" b="0" i="0">
                <a:solidFill>
                  <a:schemeClr val="tx1"/>
                </a:solidFill>
                <a:latin typeface="IBM Plex Sans Light" panose="020B0503050203000203" pitchFamily="34" charset="0"/>
              </a:defRPr>
            </a:lvl2pPr>
            <a:lvl3pPr marL="658800" indent="-327600">
              <a:lnSpc>
                <a:spcPct val="100000"/>
              </a:lnSpc>
              <a:spcBef>
                <a:spcPts val="0"/>
              </a:spcBef>
              <a:defRPr sz="2400" b="0" i="0">
                <a:solidFill>
                  <a:schemeClr val="tx1"/>
                </a:solidFill>
                <a:latin typeface="IBM Plex Sans Light" panose="020B0503050203000203" pitchFamily="34" charset="0"/>
              </a:defRPr>
            </a:lvl3pPr>
            <a:lvl4pPr marL="986400" indent="-327600">
              <a:lnSpc>
                <a:spcPct val="100000"/>
              </a:lnSpc>
              <a:spcBef>
                <a:spcPts val="0"/>
              </a:spcBef>
              <a:defRPr sz="2400" b="0" i="0">
                <a:solidFill>
                  <a:schemeClr val="tx1"/>
                </a:solidFill>
                <a:latin typeface="IBM Plex Sans Light" panose="020B0503050203000203" pitchFamily="34" charset="0"/>
              </a:defRPr>
            </a:lvl4pPr>
            <a:lvl5pPr>
              <a:lnSpc>
                <a:spcPct val="110000"/>
              </a:lnSpc>
              <a:spcBef>
                <a:spcPts val="0"/>
              </a:spcBef>
              <a:defRPr sz="2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62675" y="576072"/>
            <a:ext cx="4942078" cy="1877761"/>
          </a:xfrm>
        </p:spPr>
        <p:txBody>
          <a:bodyPr/>
          <a:lstStyle>
            <a:lvl1pPr>
              <a:lnSpc>
                <a:spcPct val="110000"/>
              </a:lnSpc>
              <a:spcBef>
                <a:spcPts val="0"/>
              </a:spcBef>
              <a:defRPr sz="3600">
                <a:solidFill>
                  <a:schemeClr val="tx1"/>
                </a:solidFill>
              </a:defRPr>
            </a:lvl1pPr>
            <a:lvl2pPr marL="327600" indent="-327600">
              <a:lnSpc>
                <a:spcPct val="100000"/>
              </a:lnSpc>
              <a:spcBef>
                <a:spcPts val="0"/>
              </a:spcBef>
              <a:defRPr sz="3600">
                <a:solidFill>
                  <a:schemeClr val="tx1"/>
                </a:solidFill>
              </a:defRPr>
            </a:lvl2pPr>
            <a:lvl3pPr marL="658800" indent="-327600">
              <a:lnSpc>
                <a:spcPct val="100000"/>
              </a:lnSpc>
              <a:spcBef>
                <a:spcPts val="0"/>
              </a:spcBef>
              <a:defRPr sz="3600">
                <a:solidFill>
                  <a:schemeClr val="tx1"/>
                </a:solidFill>
              </a:defRPr>
            </a:lvl3pPr>
            <a:lvl4pPr marL="986400" indent="-327600">
              <a:lnSpc>
                <a:spcPct val="100000"/>
              </a:lnSpc>
              <a:spcBef>
                <a:spcPts val="0"/>
              </a:spcBef>
              <a:defRPr sz="3600">
                <a:solidFill>
                  <a:schemeClr val="tx1"/>
                </a:solidFill>
              </a:defRPr>
            </a:lvl4pPr>
            <a:lvl5pPr>
              <a:lnSpc>
                <a:spcPct val="110000"/>
              </a:lnSpc>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047999"/>
            <a:ext cx="4953000" cy="9153525"/>
          </a:xfrm>
        </p:spPr>
        <p:txBody>
          <a:bodyPr/>
          <a:lstStyle>
            <a:lvl1pPr>
              <a:lnSpc>
                <a:spcPct val="110000"/>
              </a:lnSpc>
              <a:spcBef>
                <a:spcPts val="0"/>
              </a:spcBef>
              <a:defRPr sz="2400" b="0" i="0">
                <a:solidFill>
                  <a:schemeClr val="tx1"/>
                </a:solidFill>
                <a:latin typeface="IBM Plex Sans Light" panose="020B0503050203000203" pitchFamily="34" charset="0"/>
              </a:defRPr>
            </a:lvl1pPr>
            <a:lvl2pPr marL="327600" indent="-327600">
              <a:lnSpc>
                <a:spcPct val="100000"/>
              </a:lnSpc>
              <a:spcBef>
                <a:spcPts val="0"/>
              </a:spcBef>
              <a:defRPr sz="2400" b="0" i="0">
                <a:solidFill>
                  <a:schemeClr val="tx1"/>
                </a:solidFill>
                <a:latin typeface="IBM Plex Sans Light" panose="020B0503050203000203" pitchFamily="34" charset="0"/>
              </a:defRPr>
            </a:lvl2pPr>
            <a:lvl3pPr marL="658800" indent="-327600">
              <a:lnSpc>
                <a:spcPct val="100000"/>
              </a:lnSpc>
              <a:spcBef>
                <a:spcPts val="0"/>
              </a:spcBef>
              <a:defRPr sz="2400" b="0" i="0">
                <a:solidFill>
                  <a:schemeClr val="tx1"/>
                </a:solidFill>
                <a:latin typeface="IBM Plex Sans Light" panose="020B0503050203000203" pitchFamily="34" charset="0"/>
              </a:defRPr>
            </a:lvl3pPr>
            <a:lvl4pPr marL="986400" indent="-327600">
              <a:lnSpc>
                <a:spcPct val="100000"/>
              </a:lnSpc>
              <a:spcBef>
                <a:spcPts val="0"/>
              </a:spcBef>
              <a:defRPr sz="2400" b="0" i="0">
                <a:solidFill>
                  <a:schemeClr val="tx1"/>
                </a:solidFill>
                <a:latin typeface="IBM Plex Sans Light" panose="020B0503050203000203" pitchFamily="34" charset="0"/>
              </a:defRPr>
            </a:lvl4pPr>
            <a:lvl5pPr>
              <a:lnSpc>
                <a:spcPct val="110000"/>
              </a:lnSpc>
              <a:spcBef>
                <a:spcPts val="0"/>
              </a:spcBef>
              <a:defRPr sz="2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Footer Placeholder 3">
            <a:extLst>
              <a:ext uri="{FF2B5EF4-FFF2-40B4-BE49-F238E27FC236}">
                <a16:creationId xmlns:a16="http://schemas.microsoft.com/office/drawing/2014/main" id="{12FA1770-E046-DD8F-9F28-19D80D1D67C2}"/>
              </a:ext>
            </a:extLst>
          </p:cNvPr>
          <p:cNvSpPr>
            <a:spLocks noGrp="1"/>
          </p:cNvSpPr>
          <p:nvPr>
            <p:ph type="ftr" sz="quarter" idx="20"/>
          </p:nvPr>
        </p:nvSpPr>
        <p:spPr>
          <a:xfrm>
            <a:off x="576000" y="12816000"/>
            <a:ext cx="4956176" cy="381000"/>
          </a:xfrm>
        </p:spPr>
        <p:txBody>
          <a:bodyPr/>
          <a:lstStyle/>
          <a:p>
            <a:endParaRPr lang="en-US" dirty="0"/>
          </a:p>
        </p:txBody>
      </p:sp>
      <p:sp>
        <p:nvSpPr>
          <p:cNvPr id="8" name="Slide Number">
            <a:extLst>
              <a:ext uri="{FF2B5EF4-FFF2-40B4-BE49-F238E27FC236}">
                <a16:creationId xmlns:a16="http://schemas.microsoft.com/office/drawing/2014/main" id="{91ADA982-549A-4D2D-490A-DE5610A50878}"/>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62924075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00" y="576000"/>
            <a:ext cx="4949825" cy="4210177"/>
          </a:xfrm>
        </p:spPr>
        <p:txBody>
          <a:bodyPr/>
          <a:lstStyle>
            <a:lvl1pPr>
              <a:lnSpc>
                <a:spcPct val="100000"/>
              </a:lnSpc>
              <a:defRPr sz="6800">
                <a:solidFill>
                  <a:schemeClr val="tx2"/>
                </a:solidFill>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576000"/>
            <a:ext cx="4956175" cy="3110583"/>
          </a:xfrm>
        </p:spPr>
        <p:txBody>
          <a:bodyPr/>
          <a:lstStyle>
            <a:lvl1pPr>
              <a:lnSpc>
                <a:spcPct val="100000"/>
              </a:lnSpc>
              <a:spcBef>
                <a:spcPts val="0"/>
              </a:spcBef>
              <a:defRPr sz="68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dirty="0"/>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70675" y="3016790"/>
            <a:ext cx="4951413" cy="9188588"/>
          </a:xfrm>
        </p:spPr>
        <p:txBody>
          <a:bodyPr/>
          <a:lstStyle>
            <a:lvl1pPr>
              <a:spcBef>
                <a:spcPts val="0"/>
              </a:spcBef>
              <a:defRPr sz="3600" b="0" i="0">
                <a:solidFill>
                  <a:schemeClr val="tx1"/>
                </a:solidFill>
                <a:latin typeface="IBM Plex Sans Light" panose="020B0403050203000203" pitchFamily="34" charset="0"/>
              </a:defRPr>
            </a:lvl1pPr>
            <a:lvl2pPr marL="327600" indent="-327600">
              <a:spcBef>
                <a:spcPts val="0"/>
              </a:spcBef>
              <a:defRPr sz="3600" b="0" i="0">
                <a:solidFill>
                  <a:schemeClr val="tx1"/>
                </a:solidFill>
                <a:latin typeface="IBM Plex Sans Light" panose="020B0403050203000203" pitchFamily="34" charset="0"/>
              </a:defRPr>
            </a:lvl2pPr>
            <a:lvl3pPr marL="658800" indent="-327600">
              <a:spcBef>
                <a:spcPts val="0"/>
              </a:spcBef>
              <a:defRPr sz="3600" b="0" i="0">
                <a:solidFill>
                  <a:schemeClr val="tx1"/>
                </a:solidFill>
                <a:latin typeface="IBM Plex Sans Light" panose="020B0403050203000203" pitchFamily="34" charset="0"/>
              </a:defRPr>
            </a:lvl3pPr>
            <a:lvl4pPr marL="986400" indent="-327600">
              <a:spcBef>
                <a:spcPts val="0"/>
              </a:spcBef>
              <a:defRPr sz="36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80000" y="576072"/>
            <a:ext cx="1216152" cy="1214462"/>
          </a:xfrm>
        </p:spPr>
        <p:txBody>
          <a:bodyPr anchor="ctr"/>
          <a:lstStyle>
            <a:lvl1pPr algn="ctr">
              <a:defRPr sz="1600">
                <a:solidFill>
                  <a:schemeClr val="tx1"/>
                </a:solidFill>
              </a:defRPr>
            </a:lvl1pPr>
          </a:lstStyle>
          <a:p>
            <a:r>
              <a:rPr lang="en-US" dirty="0"/>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80000" y="3047999"/>
            <a:ext cx="4953000" cy="9153525"/>
          </a:xfrm>
        </p:spPr>
        <p:txBody>
          <a:bodyPr/>
          <a:lstStyle>
            <a:lvl1pPr>
              <a:spcBef>
                <a:spcPts val="0"/>
              </a:spcBef>
              <a:defRPr sz="2400" b="0" i="0">
                <a:solidFill>
                  <a:schemeClr val="tx1"/>
                </a:solidFill>
                <a:latin typeface="IBM Plex Sans Light" panose="020B0503050203000203" pitchFamily="34" charset="0"/>
              </a:defRPr>
            </a:lvl1pPr>
            <a:lvl2pPr marL="327600" indent="-327600">
              <a:spcBef>
                <a:spcPts val="0"/>
              </a:spcBef>
              <a:defRPr sz="2400" b="0" i="0">
                <a:solidFill>
                  <a:schemeClr val="tx1"/>
                </a:solidFill>
                <a:latin typeface="IBM Plex Sans Light" panose="020B0503050203000203" pitchFamily="34" charset="0"/>
              </a:defRPr>
            </a:lvl2pPr>
            <a:lvl3pPr marL="658800" indent="-327600">
              <a:spcBef>
                <a:spcPts val="0"/>
              </a:spcBef>
              <a:defRPr sz="2400" b="0" i="0">
                <a:solidFill>
                  <a:schemeClr val="tx1"/>
                </a:solidFill>
                <a:latin typeface="IBM Plex Sans Light" panose="020B0503050203000203" pitchFamily="34" charset="0"/>
              </a:defRPr>
            </a:lvl3pPr>
            <a:lvl4pPr marL="986400" indent="-327600">
              <a:spcBef>
                <a:spcPts val="0"/>
              </a:spcBef>
              <a:defRPr sz="2400" b="0" i="0">
                <a:solidFill>
                  <a:schemeClr val="tx1"/>
                </a:solidFill>
                <a:latin typeface="IBM Plex Sans Light" panose="020B0503050203000203" pitchFamily="34" charset="0"/>
              </a:defRPr>
            </a:lvl4pPr>
            <a:lvl5pPr>
              <a:spcBef>
                <a:spcPts val="0"/>
              </a:spcBef>
              <a:defRPr sz="2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p:spPr>
        <p:txBody>
          <a:bodyPr anchor="ctr"/>
          <a:lstStyle>
            <a:lvl1pPr algn="ctr">
              <a:defRPr sz="1600">
                <a:solidFill>
                  <a:schemeClr val="tx1"/>
                </a:solidFill>
              </a:defRPr>
            </a:lvl1pPr>
          </a:lstStyle>
          <a:p>
            <a:r>
              <a:rPr lang="en-US" dirty="0"/>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047999"/>
            <a:ext cx="4959350" cy="9153525"/>
          </a:xfrm>
        </p:spPr>
        <p:txBody>
          <a:bodyPr/>
          <a:lstStyle>
            <a:lvl1pPr>
              <a:spcBef>
                <a:spcPts val="0"/>
              </a:spcBef>
              <a:defRPr sz="2400" b="0" i="0">
                <a:solidFill>
                  <a:schemeClr val="tx1"/>
                </a:solidFill>
                <a:latin typeface="IBM Plex Sans Light" panose="020B0503050203000203" pitchFamily="34" charset="0"/>
              </a:defRPr>
            </a:lvl1pPr>
            <a:lvl2pPr marL="327600" indent="-327600">
              <a:spcBef>
                <a:spcPts val="0"/>
              </a:spcBef>
              <a:defRPr sz="2400" b="0" i="0">
                <a:solidFill>
                  <a:schemeClr val="tx1"/>
                </a:solidFill>
                <a:latin typeface="IBM Plex Sans Light" panose="020B0503050203000203" pitchFamily="34" charset="0"/>
              </a:defRPr>
            </a:lvl2pPr>
            <a:lvl3pPr marL="658800" indent="-327600">
              <a:spcBef>
                <a:spcPts val="0"/>
              </a:spcBef>
              <a:defRPr sz="2400" b="0" i="0">
                <a:solidFill>
                  <a:schemeClr val="tx1"/>
                </a:solidFill>
                <a:latin typeface="IBM Plex Sans Light" panose="020B0503050203000203" pitchFamily="34" charset="0"/>
              </a:defRPr>
            </a:lvl3pPr>
            <a:lvl4pPr marL="986400" indent="-327600">
              <a:spcBef>
                <a:spcPts val="0"/>
              </a:spcBef>
              <a:defRPr sz="2400" b="0" i="0">
                <a:solidFill>
                  <a:schemeClr val="tx1"/>
                </a:solidFill>
                <a:latin typeface="IBM Plex Sans Light" panose="020B0503050203000203" pitchFamily="34" charset="0"/>
              </a:defRPr>
            </a:lvl4pPr>
            <a:lvl5pPr>
              <a:spcBef>
                <a:spcPts val="0"/>
              </a:spcBef>
              <a:defRPr sz="2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Footer Placeholder 3">
            <a:extLst>
              <a:ext uri="{FF2B5EF4-FFF2-40B4-BE49-F238E27FC236}">
                <a16:creationId xmlns:a16="http://schemas.microsoft.com/office/drawing/2014/main" id="{E7E14D98-D346-214C-0437-7A0B4A7F3F06}"/>
              </a:ext>
            </a:extLst>
          </p:cNvPr>
          <p:cNvSpPr>
            <a:spLocks noGrp="1"/>
          </p:cNvSpPr>
          <p:nvPr>
            <p:ph type="ftr" sz="quarter" idx="18"/>
          </p:nvPr>
        </p:nvSpPr>
        <p:spPr>
          <a:xfrm>
            <a:off x="581024" y="12823285"/>
            <a:ext cx="4956176" cy="381000"/>
          </a:xfrm>
        </p:spPr>
        <p:txBody>
          <a:bodyPr/>
          <a:lstStyle/>
          <a:p>
            <a:endParaRPr lang="en-US" dirty="0"/>
          </a:p>
        </p:txBody>
      </p:sp>
      <p:sp>
        <p:nvSpPr>
          <p:cNvPr id="10" name="Slide Number">
            <a:extLst>
              <a:ext uri="{FF2B5EF4-FFF2-40B4-BE49-F238E27FC236}">
                <a16:creationId xmlns:a16="http://schemas.microsoft.com/office/drawing/2014/main" id="{8CDC5D22-5EFB-A82A-2192-76A569B4B0D5}"/>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cxnSp>
        <p:nvCxnSpPr>
          <p:cNvPr id="8" name="Straight Connector 7" descr="Vertical column divider">
            <a:extLst>
              <a:ext uri="{FF2B5EF4-FFF2-40B4-BE49-F238E27FC236}">
                <a16:creationId xmlns:a16="http://schemas.microsoft.com/office/drawing/2014/main" id="{75E2B956-D8A8-9075-0842-BD0DAFFD4122}"/>
              </a:ext>
            </a:extLst>
          </p:cNvPr>
          <p:cNvCxnSpPr>
            <a:cxnSpLocks/>
          </p:cNvCxnSpPr>
          <p:nvPr userDrawn="1"/>
        </p:nvCxnSpPr>
        <p:spPr bwMode="auto">
          <a:xfrm>
            <a:off x="12192127" y="570103"/>
            <a:ext cx="0" cy="11625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descr="Vertical column divider">
            <a:extLst>
              <a:ext uri="{FF2B5EF4-FFF2-40B4-BE49-F238E27FC236}">
                <a16:creationId xmlns:a16="http://schemas.microsoft.com/office/drawing/2014/main" id="{BE2C4D34-A499-856F-2ED0-C6A511B884A1}"/>
              </a:ext>
            </a:extLst>
          </p:cNvPr>
          <p:cNvCxnSpPr>
            <a:cxnSpLocks/>
          </p:cNvCxnSpPr>
          <p:nvPr userDrawn="1"/>
        </p:nvCxnSpPr>
        <p:spPr bwMode="auto">
          <a:xfrm>
            <a:off x="18288000" y="570103"/>
            <a:ext cx="0" cy="11625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3341252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dirty="0"/>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2" y="2478024"/>
            <a:ext cx="6670675" cy="3048000"/>
          </a:xfrm>
        </p:spPr>
        <p:txBody>
          <a:bodyPr/>
          <a:lstStyle>
            <a:lvl1pPr>
              <a:lnSpc>
                <a:spcPct val="100000"/>
              </a:lnSpc>
              <a:spcBef>
                <a:spcPts val="0"/>
              </a:spcBef>
              <a:defRPr sz="4200">
                <a:solidFill>
                  <a:schemeClr val="tx1"/>
                </a:solidFill>
              </a:defRPr>
            </a:lvl1pPr>
            <a:lvl2pPr marL="327600" indent="-327600">
              <a:lnSpc>
                <a:spcPct val="100000"/>
              </a:lnSpc>
              <a:spcBef>
                <a:spcPts val="0"/>
              </a:spcBef>
              <a:defRPr sz="4200">
                <a:solidFill>
                  <a:schemeClr val="tx1"/>
                </a:solidFill>
              </a:defRPr>
            </a:lvl2pPr>
            <a:lvl3pPr marL="658800" indent="-327600">
              <a:lnSpc>
                <a:spcPct val="100000"/>
              </a:lnSpc>
              <a:spcBef>
                <a:spcPts val="0"/>
              </a:spcBef>
              <a:defRPr sz="4200">
                <a:solidFill>
                  <a:schemeClr val="tx1"/>
                </a:solidFill>
              </a:defRPr>
            </a:lvl3pPr>
            <a:lvl4pPr marL="986400" indent="-327600">
              <a:lnSpc>
                <a:spcPct val="100000"/>
              </a:lnSpc>
              <a:spcBef>
                <a:spcPts val="0"/>
              </a:spcBef>
              <a:defRPr sz="4200">
                <a:solidFill>
                  <a:schemeClr val="tx1"/>
                </a:solidFill>
              </a:defRPr>
            </a:lvl4pPr>
            <a:lvl5pPr>
              <a:lnSpc>
                <a:spcPct val="100000"/>
              </a:lnSpc>
              <a:spcBef>
                <a:spcPts val="0"/>
              </a:spcBef>
              <a:defRPr sz="4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80000" y="576072"/>
            <a:ext cx="1216152" cy="1216152"/>
          </a:xfrm>
        </p:spPr>
        <p:txBody>
          <a:bodyPr anchor="ctr"/>
          <a:lstStyle>
            <a:lvl1pPr algn="ctr">
              <a:defRPr sz="1600"/>
            </a:lvl1pPr>
          </a:lstStyle>
          <a:p>
            <a:r>
              <a:rPr lang="en-US" dirty="0"/>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80000" y="2476500"/>
            <a:ext cx="6675120" cy="3048000"/>
          </a:xfrm>
        </p:spPr>
        <p:txBody>
          <a:bodyPr/>
          <a:lstStyle>
            <a:lvl1pPr>
              <a:lnSpc>
                <a:spcPct val="100000"/>
              </a:lnSpc>
              <a:spcBef>
                <a:spcPts val="0"/>
              </a:spcBef>
              <a:defRPr sz="4200">
                <a:solidFill>
                  <a:schemeClr val="tx1"/>
                </a:solidFill>
              </a:defRPr>
            </a:lvl1pPr>
            <a:lvl2pPr marL="327600" indent="-327600">
              <a:lnSpc>
                <a:spcPct val="100000"/>
              </a:lnSpc>
              <a:spcBef>
                <a:spcPts val="0"/>
              </a:spcBef>
              <a:defRPr sz="4200">
                <a:solidFill>
                  <a:schemeClr val="tx1"/>
                </a:solidFill>
              </a:defRPr>
            </a:lvl2pPr>
            <a:lvl3pPr marL="658800" indent="-327600">
              <a:lnSpc>
                <a:spcPct val="100000"/>
              </a:lnSpc>
              <a:spcBef>
                <a:spcPts val="0"/>
              </a:spcBef>
              <a:defRPr sz="4200">
                <a:solidFill>
                  <a:schemeClr val="tx1"/>
                </a:solidFill>
              </a:defRPr>
            </a:lvl3pPr>
            <a:lvl4pPr marL="986400" indent="-327600">
              <a:lnSpc>
                <a:spcPct val="100000"/>
              </a:lnSpc>
              <a:spcBef>
                <a:spcPts val="0"/>
              </a:spcBef>
              <a:defRPr sz="4200">
                <a:solidFill>
                  <a:schemeClr val="tx1"/>
                </a:solidFill>
              </a:defRPr>
            </a:lvl4pPr>
            <a:lvl5pPr>
              <a:lnSpc>
                <a:spcPct val="100000"/>
              </a:lnSpc>
              <a:spcBef>
                <a:spcPts val="0"/>
              </a:spcBef>
              <a:defRPr sz="4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a:cxnSpLocks/>
          </p:cNvCxnSpPr>
          <p:nvPr userDrawn="1"/>
        </p:nvCxnSpPr>
        <p:spPr bwMode="auto">
          <a:xfrm>
            <a:off x="576072" y="6096000"/>
            <a:ext cx="23236428"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p:spPr>
        <p:txBody>
          <a:bodyPr anchor="ctr"/>
          <a:lstStyle>
            <a:lvl1pPr algn="ctr">
              <a:defRPr sz="1600"/>
            </a:lvl1pPr>
          </a:lstStyle>
          <a:p>
            <a:r>
              <a:rPr lang="en-US" dirty="0"/>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2" y="8380800"/>
            <a:ext cx="6670676" cy="3048000"/>
          </a:xfrm>
        </p:spPr>
        <p:txBody>
          <a:bodyPr/>
          <a:lstStyle>
            <a:lvl1pPr>
              <a:lnSpc>
                <a:spcPct val="100000"/>
              </a:lnSpc>
              <a:spcBef>
                <a:spcPts val="0"/>
              </a:spcBef>
              <a:defRPr sz="4200">
                <a:solidFill>
                  <a:schemeClr val="tx1"/>
                </a:solidFill>
              </a:defRPr>
            </a:lvl1pPr>
            <a:lvl2pPr marL="327600" indent="-327600">
              <a:lnSpc>
                <a:spcPct val="100000"/>
              </a:lnSpc>
              <a:spcBef>
                <a:spcPts val="0"/>
              </a:spcBef>
              <a:defRPr sz="4200">
                <a:solidFill>
                  <a:schemeClr val="tx1"/>
                </a:solidFill>
              </a:defRPr>
            </a:lvl2pPr>
            <a:lvl3pPr marL="658800" indent="-327600">
              <a:lnSpc>
                <a:spcPct val="100000"/>
              </a:lnSpc>
              <a:spcBef>
                <a:spcPts val="0"/>
              </a:spcBef>
              <a:defRPr sz="4200">
                <a:solidFill>
                  <a:schemeClr val="tx1"/>
                </a:solidFill>
              </a:defRPr>
            </a:lvl3pPr>
            <a:lvl4pPr marL="986400" indent="-327600">
              <a:lnSpc>
                <a:spcPct val="100000"/>
              </a:lnSpc>
              <a:spcBef>
                <a:spcPts val="0"/>
              </a:spcBef>
              <a:defRPr sz="4200">
                <a:solidFill>
                  <a:schemeClr val="tx1"/>
                </a:solidFill>
              </a:defRPr>
            </a:lvl4pPr>
            <a:lvl5pPr>
              <a:lnSpc>
                <a:spcPct val="100000"/>
              </a:lnSpc>
              <a:spcBef>
                <a:spcPts val="0"/>
              </a:spcBef>
              <a:defRPr sz="4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80000" y="6477000"/>
            <a:ext cx="1216152" cy="1216152"/>
          </a:xfrm>
        </p:spPr>
        <p:txBody>
          <a:bodyPr anchor="ctr"/>
          <a:lstStyle>
            <a:lvl1pPr algn="ctr">
              <a:defRPr sz="1600"/>
            </a:lvl1pPr>
          </a:lstStyle>
          <a:p>
            <a:r>
              <a:rPr lang="en-US" dirty="0"/>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80000" y="8382000"/>
            <a:ext cx="6675120" cy="3048000"/>
          </a:xfrm>
        </p:spPr>
        <p:txBody>
          <a:bodyPr/>
          <a:lstStyle>
            <a:lvl1pPr>
              <a:lnSpc>
                <a:spcPct val="100000"/>
              </a:lnSpc>
              <a:spcBef>
                <a:spcPts val="0"/>
              </a:spcBef>
              <a:defRPr sz="4200">
                <a:solidFill>
                  <a:schemeClr val="tx1"/>
                </a:solidFill>
              </a:defRPr>
            </a:lvl1pPr>
            <a:lvl2pPr marL="327600" indent="-327600">
              <a:lnSpc>
                <a:spcPct val="100000"/>
              </a:lnSpc>
              <a:spcBef>
                <a:spcPts val="0"/>
              </a:spcBef>
              <a:defRPr sz="4200">
                <a:solidFill>
                  <a:schemeClr val="tx1"/>
                </a:solidFill>
              </a:defRPr>
            </a:lvl2pPr>
            <a:lvl3pPr marL="658800" indent="-327600">
              <a:lnSpc>
                <a:spcPct val="100000"/>
              </a:lnSpc>
              <a:spcBef>
                <a:spcPts val="0"/>
              </a:spcBef>
              <a:defRPr sz="4200">
                <a:solidFill>
                  <a:schemeClr val="tx1"/>
                </a:solidFill>
              </a:defRPr>
            </a:lvl3pPr>
            <a:lvl4pPr marL="986400" indent="-327600">
              <a:lnSpc>
                <a:spcPct val="100000"/>
              </a:lnSpc>
              <a:spcBef>
                <a:spcPts val="0"/>
              </a:spcBef>
              <a:defRPr sz="4200">
                <a:solidFill>
                  <a:schemeClr val="tx1"/>
                </a:solidFill>
              </a:defRPr>
            </a:lvl4pPr>
            <a:lvl5pPr>
              <a:lnSpc>
                <a:spcPct val="100000"/>
              </a:lnSpc>
              <a:spcBef>
                <a:spcPts val="0"/>
              </a:spcBef>
              <a:defRPr sz="4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Footer Placeholder 3">
            <a:extLst>
              <a:ext uri="{FF2B5EF4-FFF2-40B4-BE49-F238E27FC236}">
                <a16:creationId xmlns:a16="http://schemas.microsoft.com/office/drawing/2014/main" id="{1FC9DA86-6E63-7EF1-DAC1-73040332758F}"/>
              </a:ext>
            </a:extLst>
          </p:cNvPr>
          <p:cNvSpPr>
            <a:spLocks noGrp="1"/>
          </p:cNvSpPr>
          <p:nvPr>
            <p:ph type="ftr" sz="quarter" idx="19"/>
          </p:nvPr>
        </p:nvSpPr>
        <p:spPr>
          <a:xfrm>
            <a:off x="576000" y="12816000"/>
            <a:ext cx="4956176" cy="381000"/>
          </a:xfrm>
        </p:spPr>
        <p:txBody>
          <a:bodyPr/>
          <a:lstStyle/>
          <a:p>
            <a:endParaRPr lang="en-US" dirty="0"/>
          </a:p>
        </p:txBody>
      </p:sp>
      <p:sp>
        <p:nvSpPr>
          <p:cNvPr id="6" name="Slide Number">
            <a:extLst>
              <a:ext uri="{FF2B5EF4-FFF2-40B4-BE49-F238E27FC236}">
                <a16:creationId xmlns:a16="http://schemas.microsoft.com/office/drawing/2014/main" id="{BE7CD285-42F9-CF03-AB5C-1DC86205FBC3}"/>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cxnSp>
        <p:nvCxnSpPr>
          <p:cNvPr id="4" name="Straight Connector 3" descr="Vertical column divider">
            <a:extLst>
              <a:ext uri="{FF2B5EF4-FFF2-40B4-BE49-F238E27FC236}">
                <a16:creationId xmlns:a16="http://schemas.microsoft.com/office/drawing/2014/main" id="{E664AD27-CDB8-1E16-6F0A-1A4FF8BD97F5}"/>
              </a:ext>
            </a:extLst>
          </p:cNvPr>
          <p:cNvCxnSpPr>
            <a:cxnSpLocks/>
          </p:cNvCxnSpPr>
          <p:nvPr userDrawn="1"/>
        </p:nvCxnSpPr>
        <p:spPr bwMode="auto">
          <a:xfrm>
            <a:off x="12192127" y="570103"/>
            <a:ext cx="0" cy="11625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8049638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00" y="576072"/>
            <a:ext cx="4961128" cy="462153"/>
          </a:xfrm>
        </p:spPr>
        <p:txBody>
          <a:bodyPr/>
          <a:lstStyle>
            <a:lvl1pPr>
              <a:lnSpc>
                <a:spcPct val="100000"/>
              </a:lnSpc>
              <a:defRPr sz="2800">
                <a:solidFill>
                  <a:schemeClr val="tx2"/>
                </a:solidFill>
              </a:defRPr>
            </a:lvl1pPr>
          </a:lstStyle>
          <a:p>
            <a:pPr lvl="0"/>
            <a:r>
              <a:rPr lang="en-US" dirty="0"/>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00" y="1524000"/>
            <a:ext cx="4948428" cy="3048000"/>
          </a:xfrm>
        </p:spPr>
        <p:txBody>
          <a:bodyPr/>
          <a:lstStyle>
            <a:lvl1pPr>
              <a:lnSpc>
                <a:spcPct val="100000"/>
              </a:lnSpc>
              <a:defRPr sz="4200">
                <a:solidFill>
                  <a:schemeClr val="tx2"/>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80000" y="576073"/>
            <a:ext cx="4953000" cy="4948428"/>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327600" indent="-327600">
              <a:lnSpc>
                <a:spcPct val="100000"/>
              </a:lnSpc>
              <a:spcBef>
                <a:spcPts val="0"/>
              </a:spcBef>
              <a:defRPr sz="3600" b="0" i="0">
                <a:solidFill>
                  <a:schemeClr val="tx1"/>
                </a:solidFill>
                <a:latin typeface="IBM Plex Sans Light" panose="020B0403050203000203" pitchFamily="34" charset="0"/>
              </a:defRPr>
            </a:lvl2pPr>
            <a:lvl3pPr marL="658800" indent="-327600">
              <a:lnSpc>
                <a:spcPct val="100000"/>
              </a:lnSpc>
              <a:spcBef>
                <a:spcPts val="0"/>
              </a:spcBef>
              <a:defRPr sz="3600" b="0" i="0">
                <a:solidFill>
                  <a:schemeClr val="tx1"/>
                </a:solidFill>
                <a:latin typeface="IBM Plex Sans Light" panose="020B0403050203000203" pitchFamily="34" charset="0"/>
              </a:defRPr>
            </a:lvl3pPr>
            <a:lvl4pPr marL="986400" indent="-327600">
              <a:lnSpc>
                <a:spcPct val="100000"/>
              </a:lnSpc>
              <a:spcBef>
                <a:spcPts val="0"/>
              </a:spcBef>
              <a:defRPr sz="36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62675" y="576072"/>
            <a:ext cx="4959350" cy="4948427"/>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327600" indent="-327600">
              <a:lnSpc>
                <a:spcPct val="100000"/>
              </a:lnSpc>
              <a:spcBef>
                <a:spcPts val="0"/>
              </a:spcBef>
              <a:defRPr sz="3600" b="0" i="0">
                <a:solidFill>
                  <a:schemeClr val="tx1"/>
                </a:solidFill>
                <a:latin typeface="IBM Plex Sans Light" panose="020B0403050203000203" pitchFamily="34" charset="0"/>
              </a:defRPr>
            </a:lvl2pPr>
            <a:lvl3pPr marL="658800" indent="-327600">
              <a:lnSpc>
                <a:spcPct val="100000"/>
              </a:lnSpc>
              <a:spcBef>
                <a:spcPts val="0"/>
              </a:spcBef>
              <a:defRPr sz="3600" b="0" i="0">
                <a:solidFill>
                  <a:schemeClr val="tx1"/>
                </a:solidFill>
                <a:latin typeface="IBM Plex Sans Light" panose="020B0403050203000203" pitchFamily="34" charset="0"/>
              </a:defRPr>
            </a:lvl3pPr>
            <a:lvl4pPr marL="986400" indent="-327600">
              <a:lnSpc>
                <a:spcPct val="100000"/>
              </a:lnSpc>
              <a:spcBef>
                <a:spcPts val="0"/>
              </a:spcBef>
              <a:defRPr sz="36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80000" y="6670675"/>
            <a:ext cx="4953000" cy="4948428"/>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327600" indent="-327600">
              <a:lnSpc>
                <a:spcPct val="100000"/>
              </a:lnSpc>
              <a:spcBef>
                <a:spcPts val="0"/>
              </a:spcBef>
              <a:defRPr sz="3600" b="0" i="0">
                <a:solidFill>
                  <a:schemeClr val="tx1"/>
                </a:solidFill>
                <a:latin typeface="IBM Plex Sans Light" panose="020B0403050203000203" pitchFamily="34" charset="0"/>
              </a:defRPr>
            </a:lvl2pPr>
            <a:lvl3pPr marL="658800" indent="-327600">
              <a:lnSpc>
                <a:spcPct val="100000"/>
              </a:lnSpc>
              <a:spcBef>
                <a:spcPts val="0"/>
              </a:spcBef>
              <a:defRPr sz="3600" b="0" i="0">
                <a:solidFill>
                  <a:schemeClr val="tx1"/>
                </a:solidFill>
                <a:latin typeface="IBM Plex Sans Light" panose="020B0403050203000203" pitchFamily="34" charset="0"/>
              </a:defRPr>
            </a:lvl3pPr>
            <a:lvl4pPr marL="986400" indent="-327600">
              <a:lnSpc>
                <a:spcPct val="100000"/>
              </a:lnSpc>
              <a:spcBef>
                <a:spcPts val="0"/>
              </a:spcBef>
              <a:defRPr sz="36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62675" y="6670675"/>
            <a:ext cx="4953000" cy="4948427"/>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327600" indent="-327600">
              <a:lnSpc>
                <a:spcPct val="100000"/>
              </a:lnSpc>
              <a:spcBef>
                <a:spcPts val="0"/>
              </a:spcBef>
              <a:defRPr sz="3600" b="0" i="0">
                <a:solidFill>
                  <a:schemeClr val="tx1"/>
                </a:solidFill>
                <a:latin typeface="IBM Plex Sans Light" panose="020B0403050203000203" pitchFamily="34" charset="0"/>
              </a:defRPr>
            </a:lvl2pPr>
            <a:lvl3pPr marL="658800" indent="-327600">
              <a:lnSpc>
                <a:spcPct val="100000"/>
              </a:lnSpc>
              <a:spcBef>
                <a:spcPts val="0"/>
              </a:spcBef>
              <a:defRPr sz="3600" b="0" i="0">
                <a:solidFill>
                  <a:schemeClr val="tx1"/>
                </a:solidFill>
                <a:latin typeface="IBM Plex Sans Light" panose="020B0403050203000203" pitchFamily="34" charset="0"/>
              </a:defRPr>
            </a:lvl3pPr>
            <a:lvl4pPr marL="986400" indent="-327600">
              <a:lnSpc>
                <a:spcPct val="100000"/>
              </a:lnSpc>
              <a:spcBef>
                <a:spcPts val="0"/>
              </a:spcBef>
              <a:defRPr sz="36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Footer Placeholder 3">
            <a:extLst>
              <a:ext uri="{FF2B5EF4-FFF2-40B4-BE49-F238E27FC236}">
                <a16:creationId xmlns:a16="http://schemas.microsoft.com/office/drawing/2014/main" id="{4D288907-977D-2E2D-D334-59684842A637}"/>
              </a:ext>
            </a:extLst>
          </p:cNvPr>
          <p:cNvSpPr>
            <a:spLocks noGrp="1"/>
          </p:cNvSpPr>
          <p:nvPr>
            <p:ph type="ftr" sz="quarter" idx="22"/>
          </p:nvPr>
        </p:nvSpPr>
        <p:spPr>
          <a:xfrm>
            <a:off x="576000" y="12816000"/>
            <a:ext cx="4956176" cy="381000"/>
          </a:xfrm>
        </p:spPr>
        <p:txBody>
          <a:bodyPr/>
          <a:lstStyle/>
          <a:p>
            <a:endParaRPr lang="en-US" dirty="0"/>
          </a:p>
        </p:txBody>
      </p:sp>
      <p:sp>
        <p:nvSpPr>
          <p:cNvPr id="8" name="Slide Number">
            <a:extLst>
              <a:ext uri="{FF2B5EF4-FFF2-40B4-BE49-F238E27FC236}">
                <a16:creationId xmlns:a16="http://schemas.microsoft.com/office/drawing/2014/main" id="{299C7C32-4361-2D42-DB76-E3E2316F597E}"/>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70433241"/>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00" y="576072"/>
            <a:ext cx="4961128" cy="462153"/>
          </a:xfrm>
        </p:spPr>
        <p:txBody>
          <a:bodyPr/>
          <a:lstStyle>
            <a:lvl1pPr>
              <a:lnSpc>
                <a:spcPct val="100000"/>
              </a:lnSpc>
              <a:defRPr sz="2800">
                <a:solidFill>
                  <a:schemeClr val="tx2"/>
                </a:solidFill>
              </a:defRPr>
            </a:lvl1pPr>
          </a:lstStyle>
          <a:p>
            <a:pPr lvl="0"/>
            <a:r>
              <a:rPr lang="en-US" dirty="0"/>
              <a:t>Click to edit Master text styles</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80000" y="576073"/>
            <a:ext cx="4953000" cy="4948428"/>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327600" indent="-327600">
              <a:lnSpc>
                <a:spcPct val="100000"/>
              </a:lnSpc>
              <a:spcBef>
                <a:spcPts val="0"/>
              </a:spcBef>
              <a:defRPr sz="3600" b="0" i="0">
                <a:solidFill>
                  <a:schemeClr val="tx1"/>
                </a:solidFill>
                <a:latin typeface="IBM Plex Sans Light" panose="020B0403050203000203" pitchFamily="34" charset="0"/>
              </a:defRPr>
            </a:lvl2pPr>
            <a:lvl3pPr marL="658800" indent="-327600">
              <a:lnSpc>
                <a:spcPct val="100000"/>
              </a:lnSpc>
              <a:spcBef>
                <a:spcPts val="0"/>
              </a:spcBef>
              <a:defRPr sz="3600" b="0" i="0">
                <a:solidFill>
                  <a:schemeClr val="tx1"/>
                </a:solidFill>
                <a:latin typeface="IBM Plex Sans Light" panose="020B0403050203000203" pitchFamily="34" charset="0"/>
              </a:defRPr>
            </a:lvl3pPr>
            <a:lvl4pPr marL="986400" indent="-327600">
              <a:lnSpc>
                <a:spcPct val="100000"/>
              </a:lnSpc>
              <a:spcBef>
                <a:spcPts val="0"/>
              </a:spcBef>
              <a:defRPr sz="36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62675" y="576072"/>
            <a:ext cx="4959350" cy="4948427"/>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327600" indent="-327600">
              <a:lnSpc>
                <a:spcPct val="100000"/>
              </a:lnSpc>
              <a:spcBef>
                <a:spcPts val="0"/>
              </a:spcBef>
              <a:defRPr sz="3600" b="0" i="0">
                <a:solidFill>
                  <a:schemeClr val="tx1"/>
                </a:solidFill>
                <a:latin typeface="IBM Plex Sans Light" panose="020B0403050203000203" pitchFamily="34" charset="0"/>
              </a:defRPr>
            </a:lvl2pPr>
            <a:lvl3pPr marL="658800" indent="-327600">
              <a:lnSpc>
                <a:spcPct val="100000"/>
              </a:lnSpc>
              <a:spcBef>
                <a:spcPts val="0"/>
              </a:spcBef>
              <a:defRPr sz="3600" b="0" i="0">
                <a:solidFill>
                  <a:schemeClr val="tx1"/>
                </a:solidFill>
                <a:latin typeface="IBM Plex Sans Light" panose="020B0403050203000203" pitchFamily="34" charset="0"/>
              </a:defRPr>
            </a:lvl3pPr>
            <a:lvl4pPr marL="986400" indent="-327600">
              <a:lnSpc>
                <a:spcPct val="100000"/>
              </a:lnSpc>
              <a:spcBef>
                <a:spcPts val="0"/>
              </a:spcBef>
              <a:defRPr sz="36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80000" y="6670675"/>
            <a:ext cx="4953000" cy="4948428"/>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327600" indent="-327600">
              <a:lnSpc>
                <a:spcPct val="100000"/>
              </a:lnSpc>
              <a:spcBef>
                <a:spcPts val="0"/>
              </a:spcBef>
              <a:defRPr sz="3600" b="0" i="0">
                <a:solidFill>
                  <a:schemeClr val="tx1"/>
                </a:solidFill>
                <a:latin typeface="IBM Plex Sans Light" panose="020B0403050203000203" pitchFamily="34" charset="0"/>
              </a:defRPr>
            </a:lvl2pPr>
            <a:lvl3pPr marL="658800" indent="-327600">
              <a:lnSpc>
                <a:spcPct val="100000"/>
              </a:lnSpc>
              <a:spcBef>
                <a:spcPts val="0"/>
              </a:spcBef>
              <a:defRPr sz="3600" b="0" i="0">
                <a:solidFill>
                  <a:schemeClr val="tx1"/>
                </a:solidFill>
                <a:latin typeface="IBM Plex Sans Light" panose="020B0403050203000203" pitchFamily="34" charset="0"/>
              </a:defRPr>
            </a:lvl3pPr>
            <a:lvl4pPr marL="986400" indent="-327600">
              <a:lnSpc>
                <a:spcPct val="100000"/>
              </a:lnSpc>
              <a:spcBef>
                <a:spcPts val="0"/>
              </a:spcBef>
              <a:defRPr sz="36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62675" y="6670675"/>
            <a:ext cx="4953000" cy="4948427"/>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327600" indent="-327600">
              <a:lnSpc>
                <a:spcPct val="100000"/>
              </a:lnSpc>
              <a:spcBef>
                <a:spcPts val="0"/>
              </a:spcBef>
              <a:defRPr sz="3600" b="0" i="0">
                <a:solidFill>
                  <a:schemeClr val="tx1"/>
                </a:solidFill>
                <a:latin typeface="IBM Plex Sans Light" panose="020B0403050203000203" pitchFamily="34" charset="0"/>
              </a:defRPr>
            </a:lvl2pPr>
            <a:lvl3pPr marL="658800" indent="-327600">
              <a:lnSpc>
                <a:spcPct val="100000"/>
              </a:lnSpc>
              <a:spcBef>
                <a:spcPts val="0"/>
              </a:spcBef>
              <a:defRPr sz="3600" b="0" i="0">
                <a:solidFill>
                  <a:schemeClr val="tx1"/>
                </a:solidFill>
                <a:latin typeface="IBM Plex Sans Light" panose="020B0403050203000203" pitchFamily="34" charset="0"/>
              </a:defRPr>
            </a:lvl3pPr>
            <a:lvl4pPr marL="986400" indent="-327600">
              <a:lnSpc>
                <a:spcPct val="100000"/>
              </a:lnSpc>
              <a:spcBef>
                <a:spcPts val="0"/>
              </a:spcBef>
              <a:defRPr sz="36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Footer Placeholder 3">
            <a:extLst>
              <a:ext uri="{FF2B5EF4-FFF2-40B4-BE49-F238E27FC236}">
                <a16:creationId xmlns:a16="http://schemas.microsoft.com/office/drawing/2014/main" id="{4D288907-977D-2E2D-D334-59684842A637}"/>
              </a:ext>
            </a:extLst>
          </p:cNvPr>
          <p:cNvSpPr>
            <a:spLocks noGrp="1"/>
          </p:cNvSpPr>
          <p:nvPr>
            <p:ph type="ftr" sz="quarter" idx="22"/>
          </p:nvPr>
        </p:nvSpPr>
        <p:spPr>
          <a:xfrm>
            <a:off x="576000" y="12816000"/>
            <a:ext cx="4956176" cy="381000"/>
          </a:xfrm>
        </p:spPr>
        <p:txBody>
          <a:bodyPr/>
          <a:lstStyle/>
          <a:p>
            <a:endParaRPr lang="en-US" dirty="0"/>
          </a:p>
        </p:txBody>
      </p:sp>
      <p:sp>
        <p:nvSpPr>
          <p:cNvPr id="8" name="Slide Number">
            <a:extLst>
              <a:ext uri="{FF2B5EF4-FFF2-40B4-BE49-F238E27FC236}">
                <a16:creationId xmlns:a16="http://schemas.microsoft.com/office/drawing/2014/main" id="{299C7C32-4361-2D42-DB76-E3E2316F597E}"/>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
        <p:nvSpPr>
          <p:cNvPr id="4" name="Title 1">
            <a:extLst>
              <a:ext uri="{FF2B5EF4-FFF2-40B4-BE49-F238E27FC236}">
                <a16:creationId xmlns:a16="http://schemas.microsoft.com/office/drawing/2014/main" id="{8009016F-5759-0B27-8DB2-77BDD7980942}"/>
              </a:ext>
            </a:extLst>
          </p:cNvPr>
          <p:cNvSpPr>
            <a:spLocks noGrp="1"/>
          </p:cNvSpPr>
          <p:nvPr>
            <p:ph type="title"/>
          </p:nvPr>
        </p:nvSpPr>
        <p:spPr>
          <a:xfrm>
            <a:off x="576000" y="1523872"/>
            <a:ext cx="11044239" cy="4572128"/>
          </a:xfrm>
        </p:spPr>
        <p:txBody>
          <a:bodyPr rIns="457200"/>
          <a:lstStyle>
            <a:lvl1pPr>
              <a:lnSpc>
                <a:spcPct val="100000"/>
              </a:lnSpc>
              <a:defRPr sz="680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092975277"/>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E4F73B63-FCC7-DAFC-5E97-E0D29B2DBF2C}"/>
              </a:ext>
            </a:extLst>
          </p:cNvPr>
          <p:cNvPicPr>
            <a:picLocks noChangeAspect="1"/>
          </p:cNvPicPr>
          <p:nvPr userDrawn="1"/>
        </p:nvPicPr>
        <p:blipFill>
          <a:blip r:embed="rId2"/>
          <a:stretch>
            <a:fillRect/>
          </a:stretch>
        </p:blipFill>
        <p:spPr>
          <a:xfrm>
            <a:off x="22373802" y="12577763"/>
            <a:ext cx="1538325" cy="572400"/>
          </a:xfrm>
          <a:prstGeom prst="rect">
            <a:avLst/>
          </a:prstGeom>
        </p:spPr>
      </p:pic>
      <p:sp>
        <p:nvSpPr>
          <p:cNvPr id="8" name="Title 1">
            <a:extLst>
              <a:ext uri="{FF2B5EF4-FFF2-40B4-BE49-F238E27FC236}">
                <a16:creationId xmlns:a16="http://schemas.microsoft.com/office/drawing/2014/main" id="{31EEBBCD-6628-78CD-1209-20B2834A647D}"/>
              </a:ext>
            </a:extLst>
          </p:cNvPr>
          <p:cNvSpPr>
            <a:spLocks noGrp="1"/>
          </p:cNvSpPr>
          <p:nvPr>
            <p:ph type="title"/>
          </p:nvPr>
        </p:nvSpPr>
        <p:spPr>
          <a:xfrm>
            <a:off x="576000" y="576000"/>
            <a:ext cx="10101072" cy="10356850"/>
          </a:xfrm>
        </p:spPr>
        <p:txBody>
          <a:bodyPr/>
          <a:lstStyle>
            <a:lvl1pPr>
              <a:lnSpc>
                <a:spcPct val="100000"/>
              </a:lnSpc>
              <a:defRPr sz="840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224878651"/>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75882"/>
            <a:ext cx="4949825" cy="5519293"/>
          </a:xfrm>
        </p:spPr>
        <p:txBody>
          <a:bodyPr/>
          <a:lstStyle>
            <a:lvl1pPr>
              <a:spcBef>
                <a:spcPts val="0"/>
              </a:spcBef>
              <a:defRPr sz="3600">
                <a:solidFill>
                  <a:schemeClr val="tx1"/>
                </a:solidFill>
              </a:defRPr>
            </a:lvl1pPr>
            <a:lvl2pPr marL="327600" indent="-327600">
              <a:spcBef>
                <a:spcPts val="0"/>
              </a:spcBef>
              <a:defRPr sz="3600">
                <a:solidFill>
                  <a:schemeClr val="tx1"/>
                </a:solidFill>
              </a:defRPr>
            </a:lvl2pPr>
            <a:lvl3pPr marL="658800" indent="-327600">
              <a:spcBef>
                <a:spcPts val="0"/>
              </a:spcBef>
              <a:defRPr sz="3600">
                <a:solidFill>
                  <a:schemeClr val="tx1"/>
                </a:solidFill>
              </a:defRPr>
            </a:lvl3pPr>
            <a:lvl4pPr marL="986400" indent="-327600">
              <a:spcBef>
                <a:spcPts val="0"/>
              </a:spcBef>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1" y="6673851"/>
            <a:ext cx="4949825" cy="5521323"/>
          </a:xfrm>
        </p:spPr>
        <p:txBody>
          <a:bodyPr/>
          <a:lstStyle>
            <a:lvl1pPr>
              <a:spcBef>
                <a:spcPts val="0"/>
              </a:spcBef>
              <a:defRPr sz="3600">
                <a:solidFill>
                  <a:schemeClr val="tx1"/>
                </a:solidFill>
              </a:defRPr>
            </a:lvl1pPr>
            <a:lvl2pPr marL="327600" indent="-327600">
              <a:spcBef>
                <a:spcPts val="0"/>
              </a:spcBef>
              <a:defRPr sz="3600">
                <a:solidFill>
                  <a:schemeClr val="tx1"/>
                </a:solidFill>
              </a:defRPr>
            </a:lvl2pPr>
            <a:lvl3pPr marL="658800" indent="-327600">
              <a:spcBef>
                <a:spcPts val="0"/>
              </a:spcBef>
              <a:defRPr sz="3600">
                <a:solidFill>
                  <a:schemeClr val="tx1"/>
                </a:solidFill>
              </a:defRPr>
            </a:lvl3pPr>
            <a:lvl4pPr marL="986400" indent="-327600">
              <a:spcBef>
                <a:spcPts val="0"/>
              </a:spcBef>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73851"/>
            <a:ext cx="4949825" cy="5521323"/>
          </a:xfrm>
        </p:spPr>
        <p:txBody>
          <a:bodyPr/>
          <a:lstStyle>
            <a:lvl1pPr>
              <a:spcBef>
                <a:spcPts val="0"/>
              </a:spcBef>
              <a:defRPr sz="3600">
                <a:solidFill>
                  <a:schemeClr val="tx1"/>
                </a:solidFill>
              </a:defRPr>
            </a:lvl1pPr>
            <a:lvl2pPr marL="327600" indent="-327600">
              <a:spcBef>
                <a:spcPts val="0"/>
              </a:spcBef>
              <a:defRPr sz="3600">
                <a:solidFill>
                  <a:schemeClr val="tx1"/>
                </a:solidFill>
              </a:defRPr>
            </a:lvl2pPr>
            <a:lvl3pPr marL="658800" indent="-327600">
              <a:spcBef>
                <a:spcPts val="0"/>
              </a:spcBef>
              <a:defRPr sz="3600">
                <a:solidFill>
                  <a:schemeClr val="tx1"/>
                </a:solidFill>
              </a:defRPr>
            </a:lvl3pPr>
            <a:lvl4pPr marL="986400" indent="-327600">
              <a:spcBef>
                <a:spcPts val="0"/>
              </a:spcBef>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73851"/>
            <a:ext cx="4949825" cy="5521324"/>
          </a:xfrm>
        </p:spPr>
        <p:txBody>
          <a:bodyPr/>
          <a:lstStyle>
            <a:lvl1pPr>
              <a:spcBef>
                <a:spcPts val="0"/>
              </a:spcBef>
              <a:defRPr sz="3600">
                <a:solidFill>
                  <a:schemeClr val="tx1"/>
                </a:solidFill>
              </a:defRPr>
            </a:lvl1pPr>
            <a:lvl2pPr marL="327600" indent="-327600">
              <a:spcBef>
                <a:spcPts val="0"/>
              </a:spcBef>
              <a:defRPr sz="3600">
                <a:solidFill>
                  <a:schemeClr val="tx1"/>
                </a:solidFill>
              </a:defRPr>
            </a:lvl2pPr>
            <a:lvl3pPr marL="658800" indent="-327600">
              <a:spcBef>
                <a:spcPts val="0"/>
              </a:spcBef>
              <a:defRPr sz="3600">
                <a:solidFill>
                  <a:schemeClr val="tx1"/>
                </a:solidFill>
              </a:defRPr>
            </a:lvl3pPr>
            <a:lvl4pPr marL="986400" indent="-327600">
              <a:spcBef>
                <a:spcPts val="0"/>
              </a:spcBef>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Footer Placeholder 3">
            <a:extLst>
              <a:ext uri="{FF2B5EF4-FFF2-40B4-BE49-F238E27FC236}">
                <a16:creationId xmlns:a16="http://schemas.microsoft.com/office/drawing/2014/main" id="{EB933E98-EDAA-167B-D822-384AE57CFD41}"/>
              </a:ext>
            </a:extLst>
          </p:cNvPr>
          <p:cNvSpPr>
            <a:spLocks noGrp="1"/>
          </p:cNvSpPr>
          <p:nvPr>
            <p:ph type="ftr" sz="quarter" idx="18"/>
          </p:nvPr>
        </p:nvSpPr>
        <p:spPr>
          <a:xfrm>
            <a:off x="576000" y="12816000"/>
            <a:ext cx="4956176" cy="381000"/>
          </a:xfrm>
        </p:spPr>
        <p:txBody>
          <a:bodyPr/>
          <a:lstStyle/>
          <a:p>
            <a:endParaRPr lang="en-US" dirty="0"/>
          </a:p>
        </p:txBody>
      </p:sp>
      <p:sp>
        <p:nvSpPr>
          <p:cNvPr id="6" name="Slide Number">
            <a:extLst>
              <a:ext uri="{FF2B5EF4-FFF2-40B4-BE49-F238E27FC236}">
                <a16:creationId xmlns:a16="http://schemas.microsoft.com/office/drawing/2014/main" id="{9CE74F70-DD3B-B787-1122-8CC2F06AD01A}"/>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
        <p:nvSpPr>
          <p:cNvPr id="17" name="Text Placeholder 6">
            <a:extLst>
              <a:ext uri="{FF2B5EF4-FFF2-40B4-BE49-F238E27FC236}">
                <a16:creationId xmlns:a16="http://schemas.microsoft.com/office/drawing/2014/main" id="{73047254-F916-4821-F269-6EDEB3A3FAD7}"/>
              </a:ext>
            </a:extLst>
          </p:cNvPr>
          <p:cNvSpPr>
            <a:spLocks noGrp="1"/>
          </p:cNvSpPr>
          <p:nvPr>
            <p:ph type="body" sz="quarter" idx="21"/>
          </p:nvPr>
        </p:nvSpPr>
        <p:spPr>
          <a:xfrm>
            <a:off x="576000" y="576072"/>
            <a:ext cx="4942078" cy="3995928"/>
          </a:xfrm>
        </p:spPr>
        <p:txBody>
          <a:bodyPr/>
          <a:lstStyle>
            <a:lvl1pPr>
              <a:lnSpc>
                <a:spcPct val="100000"/>
              </a:lnSpc>
              <a:defRPr sz="4200">
                <a:solidFill>
                  <a:schemeClr val="tx2"/>
                </a:solidFill>
              </a:defRPr>
            </a:lvl1pPr>
          </a:lstStyle>
          <a:p>
            <a:pPr lvl="0"/>
            <a:r>
              <a:rPr lang="en-US" dirty="0"/>
              <a:t>Click to edit Master text styles</a:t>
            </a:r>
          </a:p>
        </p:txBody>
      </p:sp>
    </p:spTree>
    <p:extLst>
      <p:ext uri="{BB962C8B-B14F-4D97-AF65-F5344CB8AC3E}">
        <p14:creationId xmlns:p14="http://schemas.microsoft.com/office/powerpoint/2010/main" val="2954362297"/>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00" y="576000"/>
            <a:ext cx="11036994" cy="4210177"/>
          </a:xfrm>
        </p:spPr>
        <p:txBody>
          <a:bodyPr rIns="457200"/>
          <a:lstStyle>
            <a:lvl1pPr>
              <a:lnSpc>
                <a:spcPct val="100000"/>
              </a:lnSpc>
              <a:defRPr sz="6800">
                <a:solidFill>
                  <a:schemeClr val="tx2"/>
                </a:solidFill>
              </a:defRPr>
            </a:lvl1pPr>
          </a:lstStyle>
          <a:p>
            <a:r>
              <a:rPr lang="en-US" dirty="0"/>
              <a:t>Click to edit Master title style</a:t>
            </a:r>
          </a:p>
        </p:txBody>
      </p:sp>
      <p:sp>
        <p:nvSpPr>
          <p:cNvPr id="3" name="Footer Placeholder 3">
            <a:extLst>
              <a:ext uri="{FF2B5EF4-FFF2-40B4-BE49-F238E27FC236}">
                <a16:creationId xmlns:a16="http://schemas.microsoft.com/office/drawing/2014/main" id="{A61589D3-5821-F43C-9924-D7FBDD5E84A5}"/>
              </a:ext>
            </a:extLst>
          </p:cNvPr>
          <p:cNvSpPr>
            <a:spLocks noGrp="1"/>
          </p:cNvSpPr>
          <p:nvPr>
            <p:ph type="ftr" sz="quarter" idx="18"/>
          </p:nvPr>
        </p:nvSpPr>
        <p:spPr>
          <a:xfrm>
            <a:off x="581024" y="12823285"/>
            <a:ext cx="4956176" cy="381000"/>
          </a:xfrm>
        </p:spPr>
        <p:txBody>
          <a:bodyPr/>
          <a:lstStyle/>
          <a:p>
            <a:endParaRPr lang="en-US" dirty="0"/>
          </a:p>
        </p:txBody>
      </p:sp>
      <p:sp>
        <p:nvSpPr>
          <p:cNvPr id="6" name="Slide Number">
            <a:extLst>
              <a:ext uri="{FF2B5EF4-FFF2-40B4-BE49-F238E27FC236}">
                <a16:creationId xmlns:a16="http://schemas.microsoft.com/office/drawing/2014/main" id="{9EA471B4-B30A-F4D7-84E4-C54A4D1ACDB2}"/>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
        <p:nvSpPr>
          <p:cNvPr id="4" name="Text Placeholder 10">
            <a:extLst>
              <a:ext uri="{FF2B5EF4-FFF2-40B4-BE49-F238E27FC236}">
                <a16:creationId xmlns:a16="http://schemas.microsoft.com/office/drawing/2014/main" id="{C5CEBFE7-AD2E-DFE8-B046-3B866828612E}"/>
              </a:ext>
            </a:extLst>
          </p:cNvPr>
          <p:cNvSpPr>
            <a:spLocks noGrp="1"/>
          </p:cNvSpPr>
          <p:nvPr>
            <p:ph type="body" sz="quarter" idx="11"/>
          </p:nvPr>
        </p:nvSpPr>
        <p:spPr>
          <a:xfrm>
            <a:off x="576072" y="6675882"/>
            <a:ext cx="4949825" cy="5519293"/>
          </a:xfrm>
        </p:spPr>
        <p:txBody>
          <a:bodyPr/>
          <a:lstStyle>
            <a:lvl1pPr>
              <a:spcBef>
                <a:spcPts val="0"/>
              </a:spcBef>
              <a:defRPr sz="3600">
                <a:solidFill>
                  <a:schemeClr val="tx1"/>
                </a:solidFill>
              </a:defRPr>
            </a:lvl1pPr>
            <a:lvl2pPr marL="327600" indent="-327600">
              <a:spcBef>
                <a:spcPts val="0"/>
              </a:spcBef>
              <a:defRPr sz="3600">
                <a:solidFill>
                  <a:schemeClr val="tx1"/>
                </a:solidFill>
              </a:defRPr>
            </a:lvl2pPr>
            <a:lvl3pPr marL="658800" indent="-327600">
              <a:spcBef>
                <a:spcPts val="0"/>
              </a:spcBef>
              <a:defRPr sz="3600">
                <a:solidFill>
                  <a:schemeClr val="tx1"/>
                </a:solidFill>
              </a:defRPr>
            </a:lvl3pPr>
            <a:lvl4pPr marL="986400" indent="-327600">
              <a:spcBef>
                <a:spcPts val="0"/>
              </a:spcBef>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10">
            <a:extLst>
              <a:ext uri="{FF2B5EF4-FFF2-40B4-BE49-F238E27FC236}">
                <a16:creationId xmlns:a16="http://schemas.microsoft.com/office/drawing/2014/main" id="{42695C8E-740F-09FE-EEF5-F2D3F3F88137}"/>
              </a:ext>
            </a:extLst>
          </p:cNvPr>
          <p:cNvSpPr>
            <a:spLocks noGrp="1"/>
          </p:cNvSpPr>
          <p:nvPr>
            <p:ph type="body" sz="quarter" idx="12"/>
          </p:nvPr>
        </p:nvSpPr>
        <p:spPr>
          <a:xfrm>
            <a:off x="6663241" y="6673851"/>
            <a:ext cx="4949825" cy="5521323"/>
          </a:xfrm>
        </p:spPr>
        <p:txBody>
          <a:bodyPr/>
          <a:lstStyle>
            <a:lvl1pPr>
              <a:spcBef>
                <a:spcPts val="0"/>
              </a:spcBef>
              <a:defRPr sz="3600">
                <a:solidFill>
                  <a:schemeClr val="tx1"/>
                </a:solidFill>
              </a:defRPr>
            </a:lvl1pPr>
            <a:lvl2pPr marL="327600" indent="-327600">
              <a:spcBef>
                <a:spcPts val="0"/>
              </a:spcBef>
              <a:defRPr sz="3600">
                <a:solidFill>
                  <a:schemeClr val="tx1"/>
                </a:solidFill>
              </a:defRPr>
            </a:lvl2pPr>
            <a:lvl3pPr marL="658800" indent="-327600">
              <a:spcBef>
                <a:spcPts val="0"/>
              </a:spcBef>
              <a:defRPr sz="3600">
                <a:solidFill>
                  <a:schemeClr val="tx1"/>
                </a:solidFill>
              </a:defRPr>
            </a:lvl3pPr>
            <a:lvl4pPr marL="986400" indent="-327600">
              <a:spcBef>
                <a:spcPts val="0"/>
              </a:spcBef>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10">
            <a:extLst>
              <a:ext uri="{FF2B5EF4-FFF2-40B4-BE49-F238E27FC236}">
                <a16:creationId xmlns:a16="http://schemas.microsoft.com/office/drawing/2014/main" id="{59937119-9484-C422-CDBB-7ACF8FB463EA}"/>
              </a:ext>
            </a:extLst>
          </p:cNvPr>
          <p:cNvSpPr>
            <a:spLocks noGrp="1"/>
          </p:cNvSpPr>
          <p:nvPr>
            <p:ph type="body" sz="quarter" idx="13"/>
          </p:nvPr>
        </p:nvSpPr>
        <p:spPr>
          <a:xfrm>
            <a:off x="12767760" y="6673851"/>
            <a:ext cx="4949825" cy="5521323"/>
          </a:xfrm>
        </p:spPr>
        <p:txBody>
          <a:bodyPr/>
          <a:lstStyle>
            <a:lvl1pPr>
              <a:spcBef>
                <a:spcPts val="0"/>
              </a:spcBef>
              <a:defRPr sz="3600">
                <a:solidFill>
                  <a:schemeClr val="tx1"/>
                </a:solidFill>
              </a:defRPr>
            </a:lvl1pPr>
            <a:lvl2pPr marL="327600" indent="-327600">
              <a:spcBef>
                <a:spcPts val="0"/>
              </a:spcBef>
              <a:defRPr sz="3600">
                <a:solidFill>
                  <a:schemeClr val="tx1"/>
                </a:solidFill>
              </a:defRPr>
            </a:lvl2pPr>
            <a:lvl3pPr marL="658800" indent="-327600">
              <a:spcBef>
                <a:spcPts val="0"/>
              </a:spcBef>
              <a:defRPr sz="3600">
                <a:solidFill>
                  <a:schemeClr val="tx1"/>
                </a:solidFill>
              </a:defRPr>
            </a:lvl3pPr>
            <a:lvl4pPr marL="986400" indent="-327600">
              <a:spcBef>
                <a:spcPts val="0"/>
              </a:spcBef>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10">
            <a:extLst>
              <a:ext uri="{FF2B5EF4-FFF2-40B4-BE49-F238E27FC236}">
                <a16:creationId xmlns:a16="http://schemas.microsoft.com/office/drawing/2014/main" id="{031FDB97-22F2-B958-137D-E25328D2B01D}"/>
              </a:ext>
            </a:extLst>
          </p:cNvPr>
          <p:cNvSpPr>
            <a:spLocks noGrp="1"/>
          </p:cNvSpPr>
          <p:nvPr>
            <p:ph type="body" sz="quarter" idx="14"/>
          </p:nvPr>
        </p:nvSpPr>
        <p:spPr>
          <a:xfrm>
            <a:off x="18859500" y="6673851"/>
            <a:ext cx="4949825" cy="5521324"/>
          </a:xfrm>
        </p:spPr>
        <p:txBody>
          <a:bodyPr/>
          <a:lstStyle>
            <a:lvl1pPr>
              <a:spcBef>
                <a:spcPts val="0"/>
              </a:spcBef>
              <a:defRPr sz="3600">
                <a:solidFill>
                  <a:schemeClr val="tx1"/>
                </a:solidFill>
              </a:defRPr>
            </a:lvl1pPr>
            <a:lvl2pPr marL="327600" indent="-327600">
              <a:spcBef>
                <a:spcPts val="0"/>
              </a:spcBef>
              <a:defRPr sz="3600">
                <a:solidFill>
                  <a:schemeClr val="tx1"/>
                </a:solidFill>
              </a:defRPr>
            </a:lvl2pPr>
            <a:lvl3pPr marL="658800" indent="-327600">
              <a:spcBef>
                <a:spcPts val="0"/>
              </a:spcBef>
              <a:defRPr sz="3600">
                <a:solidFill>
                  <a:schemeClr val="tx1"/>
                </a:solidFill>
              </a:defRPr>
            </a:lvl3pPr>
            <a:lvl4pPr marL="986400" indent="-327600">
              <a:spcBef>
                <a:spcPts val="0"/>
              </a:spcBef>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57828484"/>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00" y="576072"/>
            <a:ext cx="4949825" cy="3995928"/>
          </a:xfrm>
        </p:spPr>
        <p:txBody>
          <a:bodyPr/>
          <a:lstStyle>
            <a:lvl1pPr>
              <a:lnSpc>
                <a:spcPct val="100000"/>
              </a:lnSpc>
              <a:defRPr sz="6800">
                <a:solidFill>
                  <a:schemeClr val="tx2"/>
                </a:solidFill>
              </a:defRPr>
            </a:lvl1pPr>
          </a:lstStyle>
          <a:p>
            <a:r>
              <a:rPr lang="en-US" dirty="0"/>
              <a:t>Click to edit Master title style</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6415" y="576071"/>
            <a:ext cx="4956048" cy="4956048"/>
          </a:xfrm>
        </p:spPr>
        <p:txBody>
          <a:bodyPr/>
          <a:lstStyle>
            <a:lvl1pPr>
              <a:lnSpc>
                <a:spcPct val="110000"/>
              </a:lnSpc>
              <a:spcBef>
                <a:spcPts val="0"/>
              </a:spcBef>
              <a:defRPr sz="3600" b="0" i="0">
                <a:solidFill>
                  <a:schemeClr val="tx1"/>
                </a:solidFill>
                <a:latin typeface="IBM Plex Sans Light"/>
              </a:defRPr>
            </a:lvl1pPr>
            <a:lvl2pPr marL="327600" indent="-327600">
              <a:lnSpc>
                <a:spcPct val="100000"/>
              </a:lnSpc>
              <a:spcBef>
                <a:spcPts val="0"/>
              </a:spcBef>
              <a:defRPr sz="3600" b="0" i="0">
                <a:solidFill>
                  <a:schemeClr val="tx1"/>
                </a:solidFill>
                <a:latin typeface="IBM Plex Sans Light"/>
              </a:defRPr>
            </a:lvl2pPr>
            <a:lvl3pPr marL="658800" indent="-327600">
              <a:lnSpc>
                <a:spcPct val="100000"/>
              </a:lnSpc>
              <a:spcBef>
                <a:spcPts val="0"/>
              </a:spcBef>
              <a:defRPr sz="3600" b="0" i="0">
                <a:solidFill>
                  <a:schemeClr val="tx1"/>
                </a:solidFill>
                <a:latin typeface="IBM Plex Sans Light"/>
              </a:defRPr>
            </a:lvl3pPr>
            <a:lvl4pPr marL="986400" indent="-327600">
              <a:lnSpc>
                <a:spcPct val="100000"/>
              </a:lnSpc>
              <a:spcBef>
                <a:spcPts val="0"/>
              </a:spcBef>
              <a:defRPr sz="3600" b="0" i="0">
                <a:solidFill>
                  <a:schemeClr val="tx1"/>
                </a:solidFill>
                <a:latin typeface="IBM Plex Sans Light"/>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1"/>
            <a:ext cx="4956048" cy="4956048"/>
          </a:xfrm>
        </p:spPr>
        <p:txBody>
          <a:bodyPr/>
          <a:lstStyle>
            <a:lvl1pPr>
              <a:lnSpc>
                <a:spcPct val="110000"/>
              </a:lnSpc>
              <a:spcBef>
                <a:spcPts val="0"/>
              </a:spcBef>
              <a:defRPr sz="3600" b="0" i="0">
                <a:solidFill>
                  <a:schemeClr val="tx1"/>
                </a:solidFill>
                <a:latin typeface="IBM Plex Sans Light"/>
              </a:defRPr>
            </a:lvl1pPr>
            <a:lvl2pPr marL="256032" indent="-256032">
              <a:lnSpc>
                <a:spcPct val="110000"/>
              </a:lnSpc>
              <a:spcBef>
                <a:spcPts val="0"/>
              </a:spcBef>
              <a:defRPr sz="3600" b="0" i="0">
                <a:solidFill>
                  <a:schemeClr val="tx1"/>
                </a:solidFill>
                <a:latin typeface="IBM Plex Sans Light"/>
              </a:defRPr>
            </a:lvl2pPr>
            <a:lvl3pPr marL="512064" indent="-256032">
              <a:lnSpc>
                <a:spcPct val="110000"/>
              </a:lnSpc>
              <a:spcBef>
                <a:spcPts val="0"/>
              </a:spcBef>
              <a:defRPr sz="3600" b="0" i="0">
                <a:solidFill>
                  <a:schemeClr val="tx1"/>
                </a:solidFill>
                <a:latin typeface="IBM Plex Sans Light"/>
              </a:defRPr>
            </a:lvl3pPr>
            <a:lvl4pPr marL="768096" indent="-256032">
              <a:lnSpc>
                <a:spcPct val="110000"/>
              </a:lnSpc>
              <a:spcBef>
                <a:spcPts val="0"/>
              </a:spcBef>
              <a:defRPr sz="3600" b="0" i="0">
                <a:solidFill>
                  <a:schemeClr val="tx1"/>
                </a:solidFill>
                <a:latin typeface="IBM Plex Sans Light"/>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Click to edit Master text styles</a:t>
            </a:r>
          </a:p>
          <a:p>
            <a:pPr marL="327600" marR="0" lvl="1"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Second level</a:t>
            </a:r>
          </a:p>
          <a:p>
            <a:pPr marL="658800" marR="0" lvl="2"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Third level</a:t>
            </a:r>
          </a:p>
          <a:p>
            <a:pPr marL="986400" marR="0" lvl="3"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1"/>
            <a:ext cx="4946904" cy="4956048"/>
          </a:xfrm>
        </p:spPr>
        <p:txBody>
          <a:bodyPr/>
          <a:lstStyle>
            <a:lvl1pPr>
              <a:lnSpc>
                <a:spcPct val="110000"/>
              </a:lnSpc>
              <a:spcBef>
                <a:spcPts val="0"/>
              </a:spcBef>
              <a:defRPr sz="3600" b="0" i="0">
                <a:solidFill>
                  <a:schemeClr val="tx1"/>
                </a:solidFill>
                <a:latin typeface="IBM Plex Sans Light"/>
              </a:defRPr>
            </a:lvl1pPr>
            <a:lvl2pPr marL="256032" indent="-256032">
              <a:lnSpc>
                <a:spcPct val="110000"/>
              </a:lnSpc>
              <a:spcBef>
                <a:spcPts val="0"/>
              </a:spcBef>
              <a:defRPr sz="3600" b="0" i="0">
                <a:solidFill>
                  <a:schemeClr val="tx1"/>
                </a:solidFill>
                <a:latin typeface="IBM Plex Sans Light"/>
              </a:defRPr>
            </a:lvl2pPr>
            <a:lvl3pPr marL="512064" indent="-256032">
              <a:lnSpc>
                <a:spcPct val="110000"/>
              </a:lnSpc>
              <a:spcBef>
                <a:spcPts val="0"/>
              </a:spcBef>
              <a:defRPr sz="3600" b="0" i="0">
                <a:solidFill>
                  <a:schemeClr val="tx1"/>
                </a:solidFill>
                <a:latin typeface="IBM Plex Sans Light"/>
              </a:defRPr>
            </a:lvl3pPr>
            <a:lvl4pPr marL="768096" indent="-256032">
              <a:lnSpc>
                <a:spcPct val="110000"/>
              </a:lnSpc>
              <a:spcBef>
                <a:spcPts val="0"/>
              </a:spcBef>
              <a:defRPr sz="3600" b="0" i="0">
                <a:solidFill>
                  <a:schemeClr val="tx1"/>
                </a:solidFill>
                <a:latin typeface="IBM Plex Sans Light"/>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Click to edit Master text styles</a:t>
            </a:r>
          </a:p>
          <a:p>
            <a:pPr marL="327600" marR="0" lvl="1"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Second level</a:t>
            </a:r>
          </a:p>
          <a:p>
            <a:pPr marL="658800" marR="0" lvl="2"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Third level</a:t>
            </a:r>
          </a:p>
          <a:p>
            <a:pPr marL="986400" marR="0" lvl="3"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3" name="Footer Placeholder 3">
            <a:extLst>
              <a:ext uri="{FF2B5EF4-FFF2-40B4-BE49-F238E27FC236}">
                <a16:creationId xmlns:a16="http://schemas.microsoft.com/office/drawing/2014/main" id="{06DFE032-E717-840D-774E-AC6218CA01A8}"/>
              </a:ext>
            </a:extLst>
          </p:cNvPr>
          <p:cNvSpPr>
            <a:spLocks noGrp="1"/>
          </p:cNvSpPr>
          <p:nvPr>
            <p:ph type="ftr" sz="quarter" idx="22"/>
          </p:nvPr>
        </p:nvSpPr>
        <p:spPr>
          <a:xfrm>
            <a:off x="581024" y="12823285"/>
            <a:ext cx="4956176" cy="381000"/>
          </a:xfrm>
        </p:spPr>
        <p:txBody>
          <a:bodyPr/>
          <a:lstStyle/>
          <a:p>
            <a:endParaRPr lang="en-US" dirty="0"/>
          </a:p>
        </p:txBody>
      </p:sp>
      <p:sp>
        <p:nvSpPr>
          <p:cNvPr id="7" name="Slide Number">
            <a:extLst>
              <a:ext uri="{FF2B5EF4-FFF2-40B4-BE49-F238E27FC236}">
                <a16:creationId xmlns:a16="http://schemas.microsoft.com/office/drawing/2014/main" id="{219EFD5E-874A-DCAB-55D5-D376C79F2C67}"/>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
        <p:nvSpPr>
          <p:cNvPr id="6" name="Text Placeholder 10">
            <a:extLst>
              <a:ext uri="{FF2B5EF4-FFF2-40B4-BE49-F238E27FC236}">
                <a16:creationId xmlns:a16="http://schemas.microsoft.com/office/drawing/2014/main" id="{0813F20A-BEE4-B8A6-B7C6-A452A39FAD7F}"/>
              </a:ext>
            </a:extLst>
          </p:cNvPr>
          <p:cNvSpPr>
            <a:spLocks noGrp="1"/>
          </p:cNvSpPr>
          <p:nvPr>
            <p:ph type="body" sz="quarter" idx="12"/>
          </p:nvPr>
        </p:nvSpPr>
        <p:spPr>
          <a:xfrm>
            <a:off x="6666415" y="6673850"/>
            <a:ext cx="4956048" cy="4956048"/>
          </a:xfrm>
        </p:spPr>
        <p:txBody>
          <a:bodyPr/>
          <a:lstStyle>
            <a:lvl1pPr>
              <a:spcBef>
                <a:spcPts val="0"/>
              </a:spcBef>
              <a:defRPr sz="3600">
                <a:solidFill>
                  <a:schemeClr val="tx1"/>
                </a:solidFill>
                <a:latin typeface="IBM Plex Sans Light"/>
              </a:defRPr>
            </a:lvl1pPr>
            <a:lvl2pPr marL="256032" indent="-256032">
              <a:spcBef>
                <a:spcPts val="0"/>
              </a:spcBef>
              <a:defRPr sz="3600">
                <a:solidFill>
                  <a:schemeClr val="tx1"/>
                </a:solidFill>
                <a:latin typeface="IBM Plex Sans Light"/>
              </a:defRPr>
            </a:lvl2pPr>
            <a:lvl3pPr marL="512064" indent="-256032">
              <a:spcBef>
                <a:spcPts val="0"/>
              </a:spcBef>
              <a:defRPr sz="3600">
                <a:solidFill>
                  <a:schemeClr val="tx1"/>
                </a:solidFill>
                <a:latin typeface="IBM Plex Sans Light"/>
              </a:defRPr>
            </a:lvl3pPr>
            <a:lvl4pPr marL="768096" indent="-256032">
              <a:spcBef>
                <a:spcPts val="0"/>
              </a:spcBef>
              <a:defRPr sz="3600">
                <a:solidFill>
                  <a:schemeClr val="tx1"/>
                </a:solidFill>
                <a:latin typeface="IBM Plex Sans Light"/>
              </a:defRPr>
            </a:lvl4pPr>
            <a:lvl5pPr>
              <a:spcBef>
                <a:spcPts val="0"/>
              </a:spcBef>
              <a:defRPr sz="2800">
                <a:solidFill>
                  <a:schemeClr val="tx1"/>
                </a:solidFill>
              </a:defRPr>
            </a:lvl5pPr>
          </a:lstStyle>
          <a:p>
            <a:pPr lvl="0"/>
            <a:r>
              <a:rPr lang="en-US" dirty="0"/>
              <a:t>Click to edit Master text styles</a:t>
            </a:r>
          </a:p>
          <a:p>
            <a:pPr marL="327600" marR="0" lvl="1"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Second level</a:t>
            </a:r>
          </a:p>
          <a:p>
            <a:pPr marL="658800" marR="0" lvl="2"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Third level</a:t>
            </a:r>
          </a:p>
          <a:p>
            <a:pPr marL="986400" marR="0" lvl="3"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8" name="Text Placeholder 10">
            <a:extLst>
              <a:ext uri="{FF2B5EF4-FFF2-40B4-BE49-F238E27FC236}">
                <a16:creationId xmlns:a16="http://schemas.microsoft.com/office/drawing/2014/main" id="{150973AC-ED14-F5BF-FFA2-3AA73BE9F47C}"/>
              </a:ext>
            </a:extLst>
          </p:cNvPr>
          <p:cNvSpPr>
            <a:spLocks noGrp="1"/>
          </p:cNvSpPr>
          <p:nvPr>
            <p:ph type="body" sz="quarter" idx="13"/>
          </p:nvPr>
        </p:nvSpPr>
        <p:spPr>
          <a:xfrm>
            <a:off x="12763500" y="6673850"/>
            <a:ext cx="4956048" cy="4956048"/>
          </a:xfrm>
        </p:spPr>
        <p:txBody>
          <a:bodyPr/>
          <a:lstStyle>
            <a:lvl1pPr>
              <a:spcBef>
                <a:spcPts val="0"/>
              </a:spcBef>
              <a:defRPr sz="3600">
                <a:solidFill>
                  <a:schemeClr val="tx1"/>
                </a:solidFill>
                <a:latin typeface="IBM Plex Sans Light"/>
              </a:defRPr>
            </a:lvl1pPr>
            <a:lvl2pPr marL="256032" indent="-256032">
              <a:spcBef>
                <a:spcPts val="0"/>
              </a:spcBef>
              <a:defRPr sz="3600">
                <a:solidFill>
                  <a:schemeClr val="tx1"/>
                </a:solidFill>
                <a:latin typeface="IBM Plex Sans Light"/>
              </a:defRPr>
            </a:lvl2pPr>
            <a:lvl3pPr marL="512064" indent="-256032">
              <a:spcBef>
                <a:spcPts val="0"/>
              </a:spcBef>
              <a:defRPr sz="3600">
                <a:solidFill>
                  <a:schemeClr val="tx1"/>
                </a:solidFill>
                <a:latin typeface="IBM Plex Sans Light"/>
              </a:defRPr>
            </a:lvl3pPr>
            <a:lvl4pPr marL="768096" indent="-256032">
              <a:spcBef>
                <a:spcPts val="0"/>
              </a:spcBef>
              <a:defRPr sz="3600">
                <a:solidFill>
                  <a:schemeClr val="tx1"/>
                </a:solidFill>
                <a:latin typeface="IBM Plex Sans Light"/>
              </a:defRPr>
            </a:lvl4pPr>
            <a:lvl5pPr>
              <a:spcBef>
                <a:spcPts val="0"/>
              </a:spcBef>
              <a:defRPr sz="2800">
                <a:solidFill>
                  <a:schemeClr val="tx1"/>
                </a:solidFill>
              </a:defRPr>
            </a:lvl5pPr>
          </a:lstStyle>
          <a:p>
            <a:pPr lvl="0"/>
            <a:r>
              <a:rPr lang="en-US" dirty="0"/>
              <a:t>Click to edit Master text styles</a:t>
            </a:r>
          </a:p>
          <a:p>
            <a:pPr marL="327600" marR="0" lvl="1"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Second level</a:t>
            </a:r>
          </a:p>
          <a:p>
            <a:pPr marL="658800" marR="0" lvl="2"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Third level</a:t>
            </a:r>
          </a:p>
          <a:p>
            <a:pPr marL="986400" marR="0" lvl="3"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9" name="Text Placeholder 10">
            <a:extLst>
              <a:ext uri="{FF2B5EF4-FFF2-40B4-BE49-F238E27FC236}">
                <a16:creationId xmlns:a16="http://schemas.microsoft.com/office/drawing/2014/main" id="{BE127C12-10BF-D35C-4112-2B9F89481529}"/>
              </a:ext>
            </a:extLst>
          </p:cNvPr>
          <p:cNvSpPr>
            <a:spLocks noGrp="1"/>
          </p:cNvSpPr>
          <p:nvPr>
            <p:ph type="body" sz="quarter" idx="14"/>
          </p:nvPr>
        </p:nvSpPr>
        <p:spPr>
          <a:xfrm>
            <a:off x="18859499" y="6673850"/>
            <a:ext cx="4946904" cy="4956048"/>
          </a:xfrm>
        </p:spPr>
        <p:txBody>
          <a:bodyPr/>
          <a:lstStyle>
            <a:lvl1pPr>
              <a:spcBef>
                <a:spcPts val="0"/>
              </a:spcBef>
              <a:defRPr sz="3600">
                <a:solidFill>
                  <a:schemeClr val="tx1"/>
                </a:solidFill>
                <a:latin typeface="IBM Plex Sans Light"/>
              </a:defRPr>
            </a:lvl1pPr>
            <a:lvl2pPr marL="256032" indent="-256032">
              <a:spcBef>
                <a:spcPts val="0"/>
              </a:spcBef>
              <a:defRPr sz="3600">
                <a:solidFill>
                  <a:schemeClr val="tx1"/>
                </a:solidFill>
                <a:latin typeface="IBM Plex Sans Light"/>
              </a:defRPr>
            </a:lvl2pPr>
            <a:lvl3pPr marL="512064" indent="-256032">
              <a:spcBef>
                <a:spcPts val="0"/>
              </a:spcBef>
              <a:defRPr sz="3600">
                <a:solidFill>
                  <a:schemeClr val="tx1"/>
                </a:solidFill>
                <a:latin typeface="IBM Plex Sans Light"/>
              </a:defRPr>
            </a:lvl3pPr>
            <a:lvl4pPr marL="768096" indent="-256032">
              <a:spcBef>
                <a:spcPts val="0"/>
              </a:spcBef>
              <a:defRPr sz="3600">
                <a:solidFill>
                  <a:schemeClr val="tx1"/>
                </a:solidFill>
                <a:latin typeface="IBM Plex Sans Light"/>
              </a:defRPr>
            </a:lvl4pPr>
            <a:lvl5pPr>
              <a:spcBef>
                <a:spcPts val="0"/>
              </a:spcBef>
              <a:defRPr sz="2800">
                <a:solidFill>
                  <a:schemeClr val="tx1"/>
                </a:solidFill>
              </a:defRPr>
            </a:lvl5pPr>
          </a:lstStyle>
          <a:p>
            <a:pPr lvl="0"/>
            <a:r>
              <a:rPr lang="en-US" dirty="0"/>
              <a:t>Click to edit Master text styles</a:t>
            </a:r>
          </a:p>
          <a:p>
            <a:pPr marL="327600" marR="0" lvl="1"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Second level</a:t>
            </a:r>
          </a:p>
          <a:p>
            <a:pPr marL="658800" marR="0" lvl="2"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Third level</a:t>
            </a:r>
          </a:p>
          <a:p>
            <a:pPr marL="986400" marR="0" lvl="3"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Tree>
    <p:extLst>
      <p:ext uri="{BB962C8B-B14F-4D97-AF65-F5344CB8AC3E}">
        <p14:creationId xmlns:p14="http://schemas.microsoft.com/office/powerpoint/2010/main" val="3156056091"/>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00" y="576072"/>
            <a:ext cx="4949825" cy="3995928"/>
          </a:xfrm>
        </p:spPr>
        <p:txBody>
          <a:bodyPr/>
          <a:lstStyle>
            <a:lvl1pPr>
              <a:lnSpc>
                <a:spcPct val="100000"/>
              </a:lnSpc>
              <a:defRPr sz="6800">
                <a:solidFill>
                  <a:schemeClr val="tx2"/>
                </a:solidFill>
              </a:defRPr>
            </a:lvl1pPr>
          </a:lstStyle>
          <a:p>
            <a:r>
              <a:rPr lang="en-US" dirty="0"/>
              <a:t>Click to edit Master title style</a:t>
            </a:r>
          </a:p>
        </p:txBody>
      </p: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p:spPr>
        <p:txBody>
          <a:bodyPr/>
          <a:lstStyle>
            <a:lvl1pPr>
              <a:defRPr sz="1400">
                <a:solidFill>
                  <a:schemeClr val="tx1"/>
                </a:solidFill>
              </a:defRPr>
            </a:lvl1pPr>
          </a:lstStyle>
          <a:p>
            <a:r>
              <a:rPr lang="en-US" dirty="0"/>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499" y="1524000"/>
            <a:ext cx="4956048" cy="3999102"/>
          </a:xfrm>
        </p:spPr>
        <p:txBody>
          <a:bodyPr/>
          <a:lstStyle>
            <a:lvl1pPr>
              <a:lnSpc>
                <a:spcPct val="110000"/>
              </a:lnSpc>
              <a:spcBef>
                <a:spcPts val="0"/>
              </a:spcBef>
              <a:defRPr sz="3600">
                <a:solidFill>
                  <a:schemeClr val="tx1"/>
                </a:solidFill>
              </a:defRPr>
            </a:lvl1pPr>
            <a:lvl2pPr marL="219456" indent="-219456">
              <a:lnSpc>
                <a:spcPct val="110000"/>
              </a:lnSpc>
              <a:spcBef>
                <a:spcPts val="0"/>
              </a:spcBef>
              <a:defRPr sz="3600">
                <a:solidFill>
                  <a:schemeClr val="tx1"/>
                </a:solidFill>
              </a:defRPr>
            </a:lvl2pPr>
            <a:lvl3pPr marL="438912" indent="-219456">
              <a:lnSpc>
                <a:spcPct val="110000"/>
              </a:lnSpc>
              <a:spcBef>
                <a:spcPts val="0"/>
              </a:spcBef>
              <a:defRPr sz="3600">
                <a:solidFill>
                  <a:schemeClr val="tx1"/>
                </a:solidFill>
              </a:defRPr>
            </a:lvl3pPr>
            <a:lvl4pPr marL="658368" indent="-219456">
              <a:lnSpc>
                <a:spcPct val="110000"/>
              </a:lnSpc>
              <a:spcBef>
                <a:spcPts val="0"/>
              </a:spcBef>
              <a:defRPr sz="3600">
                <a:solidFill>
                  <a:schemeClr val="tx1"/>
                </a:solidFill>
              </a:defRPr>
            </a:lvl4pPr>
            <a:lvl5pPr>
              <a:lnSpc>
                <a:spcPct val="110000"/>
              </a:lnSpc>
              <a:spcBef>
                <a:spcPts val="0"/>
              </a:spcBef>
              <a:defRPr sz="2400">
                <a:solidFill>
                  <a:schemeClr val="tx1"/>
                </a:solidFill>
              </a:defRPr>
            </a:lvl5pPr>
          </a:lstStyle>
          <a:p>
            <a:pPr lvl="0"/>
            <a:r>
              <a:rPr lang="en-US" dirty="0"/>
              <a:t>Click to edit Master text styles</a:t>
            </a:r>
          </a:p>
          <a:p>
            <a:pPr marL="327600" marR="0" lvl="1"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Second level</a:t>
            </a:r>
          </a:p>
          <a:p>
            <a:pPr marL="658800" marR="0" lvl="2"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Third level</a:t>
            </a:r>
          </a:p>
          <a:p>
            <a:pPr marL="986400" marR="0" lvl="3"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80000" y="576072"/>
            <a:ext cx="402336" cy="403225"/>
          </a:xfrm>
        </p:spPr>
        <p:txBody>
          <a:bodyPr/>
          <a:lstStyle>
            <a:lvl1pPr>
              <a:defRPr sz="1400">
                <a:solidFill>
                  <a:schemeClr val="tx1"/>
                </a:solidFill>
              </a:defRPr>
            </a:lvl1pPr>
          </a:lstStyle>
          <a:p>
            <a:r>
              <a:rPr lang="en-US" dirty="0"/>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80000" y="1524000"/>
            <a:ext cx="4953000" cy="3999102"/>
          </a:xfrm>
        </p:spPr>
        <p:txBody>
          <a:bodyPr/>
          <a:lstStyle>
            <a:lvl1pPr>
              <a:lnSpc>
                <a:spcPct val="110000"/>
              </a:lnSpc>
              <a:spcBef>
                <a:spcPts val="0"/>
              </a:spcBef>
              <a:defRPr sz="3600">
                <a:solidFill>
                  <a:schemeClr val="tx1"/>
                </a:solidFill>
              </a:defRPr>
            </a:lvl1pPr>
            <a:lvl2pPr marL="219456" indent="-219456">
              <a:lnSpc>
                <a:spcPct val="110000"/>
              </a:lnSpc>
              <a:spcBef>
                <a:spcPts val="0"/>
              </a:spcBef>
              <a:defRPr sz="3600">
                <a:solidFill>
                  <a:schemeClr val="tx1"/>
                </a:solidFill>
              </a:defRPr>
            </a:lvl2pPr>
            <a:lvl3pPr marL="438912" indent="-219456">
              <a:lnSpc>
                <a:spcPct val="110000"/>
              </a:lnSpc>
              <a:spcBef>
                <a:spcPts val="0"/>
              </a:spcBef>
              <a:defRPr sz="3600">
                <a:solidFill>
                  <a:schemeClr val="tx1"/>
                </a:solidFill>
              </a:defRPr>
            </a:lvl3pPr>
            <a:lvl4pPr marL="658368" indent="-219456">
              <a:lnSpc>
                <a:spcPct val="110000"/>
              </a:lnSpc>
              <a:spcBef>
                <a:spcPts val="0"/>
              </a:spcBef>
              <a:defRPr sz="3600">
                <a:solidFill>
                  <a:schemeClr val="tx1"/>
                </a:solidFill>
              </a:defRPr>
            </a:lvl4pPr>
            <a:lvl5pPr>
              <a:lnSpc>
                <a:spcPct val="110000"/>
              </a:lnSpc>
              <a:spcBef>
                <a:spcPts val="0"/>
              </a:spcBef>
              <a:defRPr sz="2400">
                <a:solidFill>
                  <a:schemeClr val="tx1"/>
                </a:solidFill>
              </a:defRPr>
            </a:lvl5pPr>
          </a:lstStyle>
          <a:p>
            <a:pPr lvl="0"/>
            <a:r>
              <a:rPr lang="en-US" dirty="0"/>
              <a:t>Click to edit Master text styles</a:t>
            </a:r>
          </a:p>
          <a:p>
            <a:pPr marL="327600" marR="0" lvl="1"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Second level</a:t>
            </a:r>
          </a:p>
          <a:p>
            <a:pPr marL="658800" marR="0" lvl="2"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Third level</a:t>
            </a:r>
          </a:p>
          <a:p>
            <a:pPr marL="986400" marR="0" lvl="3"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p:spPr>
        <p:txBody>
          <a:bodyPr/>
          <a:lstStyle>
            <a:lvl1pPr>
              <a:defRPr sz="1400">
                <a:solidFill>
                  <a:schemeClr val="tx1"/>
                </a:solidFill>
              </a:defRPr>
            </a:lvl1pPr>
          </a:lstStyle>
          <a:p>
            <a:r>
              <a:rPr lang="en-US" dirty="0"/>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523999"/>
            <a:ext cx="4946904" cy="3999099"/>
          </a:xfrm>
        </p:spPr>
        <p:txBody>
          <a:bodyPr/>
          <a:lstStyle>
            <a:lvl1pPr>
              <a:lnSpc>
                <a:spcPct val="110000"/>
              </a:lnSpc>
              <a:spcBef>
                <a:spcPts val="0"/>
              </a:spcBef>
              <a:defRPr sz="3600">
                <a:solidFill>
                  <a:schemeClr val="tx1"/>
                </a:solidFill>
              </a:defRPr>
            </a:lvl1pPr>
            <a:lvl2pPr marL="219456" indent="-219456">
              <a:lnSpc>
                <a:spcPct val="110000"/>
              </a:lnSpc>
              <a:spcBef>
                <a:spcPts val="0"/>
              </a:spcBef>
              <a:defRPr sz="3600">
                <a:solidFill>
                  <a:schemeClr val="tx1"/>
                </a:solidFill>
              </a:defRPr>
            </a:lvl2pPr>
            <a:lvl3pPr marL="438912" indent="-219456">
              <a:lnSpc>
                <a:spcPct val="110000"/>
              </a:lnSpc>
              <a:spcBef>
                <a:spcPts val="0"/>
              </a:spcBef>
              <a:defRPr sz="3600">
                <a:solidFill>
                  <a:schemeClr val="tx1"/>
                </a:solidFill>
              </a:defRPr>
            </a:lvl3pPr>
            <a:lvl4pPr marL="658368" indent="-219456">
              <a:lnSpc>
                <a:spcPct val="110000"/>
              </a:lnSpc>
              <a:spcBef>
                <a:spcPts val="0"/>
              </a:spcBef>
              <a:defRPr sz="3600">
                <a:solidFill>
                  <a:schemeClr val="tx1"/>
                </a:solidFill>
              </a:defRPr>
            </a:lvl4pPr>
            <a:lvl5pPr>
              <a:lnSpc>
                <a:spcPct val="110000"/>
              </a:lnSpc>
              <a:spcBef>
                <a:spcPts val="0"/>
              </a:spcBef>
              <a:defRPr sz="2400">
                <a:solidFill>
                  <a:schemeClr val="tx1"/>
                </a:solidFill>
              </a:defRPr>
            </a:lvl5pPr>
          </a:lstStyle>
          <a:p>
            <a:pPr lvl="0"/>
            <a:r>
              <a:rPr lang="en-US" dirty="0"/>
              <a:t>Click to edit Master text styles</a:t>
            </a:r>
          </a:p>
          <a:p>
            <a:pPr marL="327600" marR="0" lvl="1"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Second level</a:t>
            </a:r>
          </a:p>
          <a:p>
            <a:pPr marL="658800" marR="0" lvl="2"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Third level</a:t>
            </a:r>
          </a:p>
          <a:p>
            <a:pPr marL="986400" marR="0" lvl="3"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p:spPr>
        <p:txBody>
          <a:bodyPr/>
          <a:lstStyle>
            <a:lvl1pPr>
              <a:defRPr sz="1400">
                <a:solidFill>
                  <a:schemeClr val="tx1"/>
                </a:solidFill>
              </a:defRPr>
            </a:lvl1pPr>
          </a:lstStyle>
          <a:p>
            <a:r>
              <a:rPr lang="en-US" dirty="0"/>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499" y="7623594"/>
            <a:ext cx="4956048" cy="3998295"/>
          </a:xfrm>
        </p:spPr>
        <p:txBody>
          <a:bodyPr/>
          <a:lstStyle>
            <a:lvl1pPr>
              <a:lnSpc>
                <a:spcPct val="110000"/>
              </a:lnSpc>
              <a:spcBef>
                <a:spcPts val="0"/>
              </a:spcBef>
              <a:defRPr sz="3600">
                <a:solidFill>
                  <a:schemeClr val="tx1"/>
                </a:solidFill>
              </a:defRPr>
            </a:lvl1pPr>
            <a:lvl2pPr marL="219456" indent="-219456">
              <a:lnSpc>
                <a:spcPct val="110000"/>
              </a:lnSpc>
              <a:spcBef>
                <a:spcPts val="0"/>
              </a:spcBef>
              <a:defRPr sz="3600">
                <a:solidFill>
                  <a:schemeClr val="tx1"/>
                </a:solidFill>
              </a:defRPr>
            </a:lvl2pPr>
            <a:lvl3pPr marL="438912" indent="-219456">
              <a:lnSpc>
                <a:spcPct val="110000"/>
              </a:lnSpc>
              <a:spcBef>
                <a:spcPts val="0"/>
              </a:spcBef>
              <a:defRPr sz="3600">
                <a:solidFill>
                  <a:schemeClr val="tx1"/>
                </a:solidFill>
              </a:defRPr>
            </a:lvl3pPr>
            <a:lvl4pPr marL="658368" indent="-219456">
              <a:lnSpc>
                <a:spcPct val="110000"/>
              </a:lnSpc>
              <a:spcBef>
                <a:spcPts val="0"/>
              </a:spcBef>
              <a:defRPr sz="3600">
                <a:solidFill>
                  <a:schemeClr val="tx1"/>
                </a:solidFill>
              </a:defRPr>
            </a:lvl4pPr>
            <a:lvl5pPr>
              <a:lnSpc>
                <a:spcPct val="110000"/>
              </a:lnSpc>
              <a:spcBef>
                <a:spcPts val="0"/>
              </a:spcBef>
              <a:defRPr sz="2400">
                <a:solidFill>
                  <a:schemeClr val="tx1"/>
                </a:solidFill>
              </a:defRPr>
            </a:lvl5pPr>
          </a:lstStyle>
          <a:p>
            <a:pPr lvl="0"/>
            <a:r>
              <a:rPr lang="en-US" dirty="0"/>
              <a:t>Click to edit Master text styles</a:t>
            </a:r>
          </a:p>
          <a:p>
            <a:pPr marL="327600" marR="0" lvl="1"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Second level</a:t>
            </a:r>
          </a:p>
          <a:p>
            <a:pPr marL="658800" marR="0" lvl="2"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Third level</a:t>
            </a:r>
          </a:p>
          <a:p>
            <a:pPr marL="986400" marR="0" lvl="3"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80000" y="6694631"/>
            <a:ext cx="402336" cy="403225"/>
          </a:xfrm>
        </p:spPr>
        <p:txBody>
          <a:bodyPr/>
          <a:lstStyle>
            <a:lvl1pPr>
              <a:defRPr sz="1400">
                <a:solidFill>
                  <a:schemeClr val="tx1"/>
                </a:solidFill>
              </a:defRPr>
            </a:lvl1pPr>
          </a:lstStyle>
          <a:p>
            <a:r>
              <a:rPr lang="en-US" dirty="0"/>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80000" y="7623594"/>
            <a:ext cx="4956048" cy="3998291"/>
          </a:xfrm>
        </p:spPr>
        <p:txBody>
          <a:bodyPr/>
          <a:lstStyle>
            <a:lvl1pPr>
              <a:lnSpc>
                <a:spcPct val="110000"/>
              </a:lnSpc>
              <a:spcBef>
                <a:spcPts val="0"/>
              </a:spcBef>
              <a:defRPr sz="3600">
                <a:solidFill>
                  <a:schemeClr val="tx1"/>
                </a:solidFill>
              </a:defRPr>
            </a:lvl1pPr>
            <a:lvl2pPr marL="219456" indent="-219456">
              <a:lnSpc>
                <a:spcPct val="110000"/>
              </a:lnSpc>
              <a:spcBef>
                <a:spcPts val="0"/>
              </a:spcBef>
              <a:defRPr sz="3600">
                <a:solidFill>
                  <a:schemeClr val="tx1"/>
                </a:solidFill>
              </a:defRPr>
            </a:lvl2pPr>
            <a:lvl3pPr marL="438912" indent="-219456">
              <a:lnSpc>
                <a:spcPct val="110000"/>
              </a:lnSpc>
              <a:spcBef>
                <a:spcPts val="0"/>
              </a:spcBef>
              <a:defRPr sz="3600">
                <a:solidFill>
                  <a:schemeClr val="tx1"/>
                </a:solidFill>
              </a:defRPr>
            </a:lvl3pPr>
            <a:lvl4pPr marL="658368" indent="-219456">
              <a:lnSpc>
                <a:spcPct val="110000"/>
              </a:lnSpc>
              <a:spcBef>
                <a:spcPts val="0"/>
              </a:spcBef>
              <a:defRPr sz="3600">
                <a:solidFill>
                  <a:schemeClr val="tx1"/>
                </a:solidFill>
              </a:defRPr>
            </a:lvl4pPr>
            <a:lvl5pPr>
              <a:lnSpc>
                <a:spcPct val="110000"/>
              </a:lnSpc>
              <a:spcBef>
                <a:spcPts val="0"/>
              </a:spcBef>
              <a:defRPr sz="2400">
                <a:solidFill>
                  <a:schemeClr val="tx1"/>
                </a:solidFill>
              </a:defRPr>
            </a:lvl5pPr>
          </a:lstStyle>
          <a:p>
            <a:pPr lvl="0"/>
            <a:r>
              <a:rPr lang="en-US" dirty="0"/>
              <a:t>Click to edit Master text styles</a:t>
            </a:r>
          </a:p>
          <a:p>
            <a:pPr marL="327600" marR="0" lvl="1"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Second level</a:t>
            </a:r>
          </a:p>
          <a:p>
            <a:pPr marL="658800" marR="0" lvl="2"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Third level</a:t>
            </a:r>
          </a:p>
          <a:p>
            <a:pPr marL="986400" marR="0" lvl="3"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p:spPr>
        <p:txBody>
          <a:bodyPr/>
          <a:lstStyle>
            <a:lvl1pPr>
              <a:defRPr sz="1400">
                <a:solidFill>
                  <a:schemeClr val="tx1"/>
                </a:solidFill>
              </a:defRPr>
            </a:lvl1pPr>
          </a:lstStyle>
          <a:p>
            <a:r>
              <a:rPr lang="en-US" dirty="0"/>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623594"/>
            <a:ext cx="4946904" cy="3998287"/>
          </a:xfrm>
        </p:spPr>
        <p:txBody>
          <a:bodyPr/>
          <a:lstStyle>
            <a:lvl1pPr>
              <a:lnSpc>
                <a:spcPct val="110000"/>
              </a:lnSpc>
              <a:spcBef>
                <a:spcPts val="0"/>
              </a:spcBef>
              <a:defRPr sz="3600">
                <a:solidFill>
                  <a:schemeClr val="tx1"/>
                </a:solidFill>
              </a:defRPr>
            </a:lvl1pPr>
            <a:lvl2pPr marL="219456" indent="-219456">
              <a:lnSpc>
                <a:spcPct val="110000"/>
              </a:lnSpc>
              <a:spcBef>
                <a:spcPts val="0"/>
              </a:spcBef>
              <a:defRPr sz="3600">
                <a:solidFill>
                  <a:schemeClr val="tx1"/>
                </a:solidFill>
              </a:defRPr>
            </a:lvl2pPr>
            <a:lvl3pPr marL="438912" indent="-219456">
              <a:lnSpc>
                <a:spcPct val="110000"/>
              </a:lnSpc>
              <a:spcBef>
                <a:spcPts val="0"/>
              </a:spcBef>
              <a:defRPr sz="3600">
                <a:solidFill>
                  <a:schemeClr val="tx1"/>
                </a:solidFill>
              </a:defRPr>
            </a:lvl3pPr>
            <a:lvl4pPr marL="658368" indent="-219456">
              <a:lnSpc>
                <a:spcPct val="110000"/>
              </a:lnSpc>
              <a:spcBef>
                <a:spcPts val="0"/>
              </a:spcBef>
              <a:defRPr sz="3600">
                <a:solidFill>
                  <a:schemeClr val="tx1"/>
                </a:solidFill>
              </a:defRPr>
            </a:lvl4pPr>
            <a:lvl5pPr>
              <a:lnSpc>
                <a:spcPct val="110000"/>
              </a:lnSpc>
              <a:spcBef>
                <a:spcPts val="0"/>
              </a:spcBef>
              <a:defRPr sz="2400">
                <a:solidFill>
                  <a:schemeClr val="tx1"/>
                </a:solidFill>
              </a:defRPr>
            </a:lvl5pPr>
          </a:lstStyle>
          <a:p>
            <a:pPr lvl="0"/>
            <a:r>
              <a:rPr lang="en-US" dirty="0"/>
              <a:t>Click to edit Master text styles</a:t>
            </a:r>
          </a:p>
          <a:p>
            <a:pPr marL="327600" marR="0" lvl="1"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Second level</a:t>
            </a:r>
          </a:p>
          <a:p>
            <a:pPr marL="658800" marR="0" lvl="2"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Third level</a:t>
            </a:r>
          </a:p>
          <a:p>
            <a:pPr marL="986400" marR="0" lvl="3"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3" name="Footer Placeholder 3">
            <a:extLst>
              <a:ext uri="{FF2B5EF4-FFF2-40B4-BE49-F238E27FC236}">
                <a16:creationId xmlns:a16="http://schemas.microsoft.com/office/drawing/2014/main" id="{56C9A7FC-6BA2-EF1D-18D5-F605D8C7C003}"/>
              </a:ext>
            </a:extLst>
          </p:cNvPr>
          <p:cNvSpPr>
            <a:spLocks noGrp="1"/>
          </p:cNvSpPr>
          <p:nvPr>
            <p:ph type="ftr" sz="quarter" idx="23"/>
          </p:nvPr>
        </p:nvSpPr>
        <p:spPr>
          <a:xfrm>
            <a:off x="576000" y="12816000"/>
            <a:ext cx="4956176" cy="381000"/>
          </a:xfrm>
        </p:spPr>
        <p:txBody>
          <a:bodyPr/>
          <a:lstStyle/>
          <a:p>
            <a:endParaRPr lang="en-US" dirty="0"/>
          </a:p>
        </p:txBody>
      </p:sp>
      <p:sp>
        <p:nvSpPr>
          <p:cNvPr id="12" name="Slide Number">
            <a:extLst>
              <a:ext uri="{FF2B5EF4-FFF2-40B4-BE49-F238E27FC236}">
                <a16:creationId xmlns:a16="http://schemas.microsoft.com/office/drawing/2014/main" id="{C0294F07-890E-B2F9-0CAD-1B5AFB7648AB}"/>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cxnSp>
        <p:nvCxnSpPr>
          <p:cNvPr id="4" name="Straight Connector 3" descr="Vertical column divider">
            <a:extLst>
              <a:ext uri="{FF2B5EF4-FFF2-40B4-BE49-F238E27FC236}">
                <a16:creationId xmlns:a16="http://schemas.microsoft.com/office/drawing/2014/main" id="{0E795639-6102-AB6C-5918-29F86236BFD2}"/>
              </a:ext>
            </a:extLst>
          </p:cNvPr>
          <p:cNvCxnSpPr>
            <a:cxnSpLocks/>
          </p:cNvCxnSpPr>
          <p:nvPr userDrawn="1"/>
        </p:nvCxnSpPr>
        <p:spPr bwMode="auto">
          <a:xfrm>
            <a:off x="6096000" y="570103"/>
            <a:ext cx="0" cy="1162208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 name="Straight Connector 10" descr="Vertical column divider">
            <a:extLst>
              <a:ext uri="{FF2B5EF4-FFF2-40B4-BE49-F238E27FC236}">
                <a16:creationId xmlns:a16="http://schemas.microsoft.com/office/drawing/2014/main" id="{357E5319-53C7-E291-189E-B5A9A71EC85F}"/>
              </a:ext>
            </a:extLst>
          </p:cNvPr>
          <p:cNvCxnSpPr>
            <a:cxnSpLocks/>
          </p:cNvCxnSpPr>
          <p:nvPr userDrawn="1"/>
        </p:nvCxnSpPr>
        <p:spPr bwMode="auto">
          <a:xfrm>
            <a:off x="12192127" y="570103"/>
            <a:ext cx="0" cy="11625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descr="Vertical column divider">
            <a:extLst>
              <a:ext uri="{FF2B5EF4-FFF2-40B4-BE49-F238E27FC236}">
                <a16:creationId xmlns:a16="http://schemas.microsoft.com/office/drawing/2014/main" id="{C5786CF5-FEFB-F111-90C8-4410630FD7A3}"/>
              </a:ext>
            </a:extLst>
          </p:cNvPr>
          <p:cNvCxnSpPr>
            <a:cxnSpLocks/>
          </p:cNvCxnSpPr>
          <p:nvPr userDrawn="1"/>
        </p:nvCxnSpPr>
        <p:spPr bwMode="auto">
          <a:xfrm>
            <a:off x="18288000" y="570103"/>
            <a:ext cx="0" cy="1162208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54205542"/>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00" y="576000"/>
            <a:ext cx="11039475" cy="3413126"/>
          </a:xfrm>
        </p:spPr>
        <p:txBody>
          <a:bodyPr rIns="457200"/>
          <a:lstStyle>
            <a:lvl1pPr>
              <a:lnSpc>
                <a:spcPct val="100000"/>
              </a:lnSpc>
              <a:defRPr sz="6800">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80000" y="576072"/>
            <a:ext cx="4953000" cy="4954587"/>
          </a:xfrm>
        </p:spPr>
        <p:txBody>
          <a:bodyPr/>
          <a:lstStyle>
            <a:lvl1pPr>
              <a:spcBef>
                <a:spcPts val="0"/>
              </a:spcBef>
              <a:defRPr sz="3600">
                <a:solidFill>
                  <a:schemeClr val="tx1"/>
                </a:solidFill>
              </a:defRPr>
            </a:lvl1pPr>
            <a:lvl2pPr marL="256032" indent="-256032">
              <a:spcBef>
                <a:spcPts val="0"/>
              </a:spcBef>
              <a:defRPr sz="3600">
                <a:solidFill>
                  <a:schemeClr val="tx1"/>
                </a:solidFill>
              </a:defRPr>
            </a:lvl2pPr>
            <a:lvl3pPr marL="512064" indent="-256032">
              <a:spcBef>
                <a:spcPts val="0"/>
              </a:spcBef>
              <a:defRPr sz="3600">
                <a:solidFill>
                  <a:schemeClr val="tx1"/>
                </a:solidFill>
              </a:defRPr>
            </a:lvl3pPr>
            <a:lvl4pPr marL="768096" indent="-256032">
              <a:spcBef>
                <a:spcPts val="0"/>
              </a:spcBef>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marL="327600" marR="0" lvl="1"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Second level</a:t>
            </a:r>
          </a:p>
          <a:p>
            <a:pPr marL="658800" marR="0" lvl="2"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Third level</a:t>
            </a:r>
          </a:p>
          <a:p>
            <a:pPr marL="986400" marR="0" lvl="3"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a:cxnSpLocks/>
          </p:cNvCxnSpPr>
          <p:nvPr userDrawn="1"/>
        </p:nvCxnSpPr>
        <p:spPr bwMode="auto">
          <a:xfrm>
            <a:off x="18288000" y="573138"/>
            <a:ext cx="0" cy="1162203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userDrawn="1">
            <p:ph type="body" sz="quarter" idx="13"/>
          </p:nvPr>
        </p:nvSpPr>
        <p:spPr>
          <a:xfrm>
            <a:off x="18860400" y="576072"/>
            <a:ext cx="4953000" cy="4954587"/>
          </a:xfrm>
        </p:spPr>
        <p:txBody>
          <a:bodyPr/>
          <a:lstStyle>
            <a:lvl1pPr>
              <a:spcBef>
                <a:spcPts val="0"/>
              </a:spcBef>
              <a:defRPr sz="3600">
                <a:solidFill>
                  <a:schemeClr val="tx1"/>
                </a:solidFill>
              </a:defRPr>
            </a:lvl1pPr>
            <a:lvl2pPr marL="256032" indent="-256032">
              <a:spcBef>
                <a:spcPts val="0"/>
              </a:spcBef>
              <a:defRPr sz="3600">
                <a:solidFill>
                  <a:schemeClr val="tx1"/>
                </a:solidFill>
              </a:defRPr>
            </a:lvl2pPr>
            <a:lvl3pPr marL="512064" indent="-256032">
              <a:spcBef>
                <a:spcPts val="0"/>
              </a:spcBef>
              <a:defRPr sz="3600">
                <a:solidFill>
                  <a:schemeClr val="tx1"/>
                </a:solidFill>
              </a:defRPr>
            </a:lvl3pPr>
            <a:lvl4pPr marL="768096" indent="-256032">
              <a:spcBef>
                <a:spcPts val="0"/>
              </a:spcBef>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marL="327600" marR="0" lvl="1"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Second level</a:t>
            </a:r>
          </a:p>
          <a:p>
            <a:pPr marL="658800" marR="0" lvl="2"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Third level</a:t>
            </a:r>
          </a:p>
          <a:p>
            <a:pPr marL="986400" marR="0" lvl="3"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6072" y="6096000"/>
            <a:ext cx="2322849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609917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Footer Placeholder 3">
            <a:extLst>
              <a:ext uri="{FF2B5EF4-FFF2-40B4-BE49-F238E27FC236}">
                <a16:creationId xmlns:a16="http://schemas.microsoft.com/office/drawing/2014/main" id="{59A0B1DF-AF8B-38B3-B47C-60722DFBF162}"/>
              </a:ext>
            </a:extLst>
          </p:cNvPr>
          <p:cNvSpPr>
            <a:spLocks noGrp="1"/>
          </p:cNvSpPr>
          <p:nvPr userDrawn="1">
            <p:ph type="ftr" sz="quarter" idx="18"/>
          </p:nvPr>
        </p:nvSpPr>
        <p:spPr>
          <a:xfrm>
            <a:off x="576000" y="12816000"/>
            <a:ext cx="4956176" cy="381000"/>
          </a:xfrm>
        </p:spPr>
        <p:txBody>
          <a:bodyPr/>
          <a:lstStyle/>
          <a:p>
            <a:endParaRPr lang="en-US" dirty="0"/>
          </a:p>
        </p:txBody>
      </p:sp>
      <p:sp>
        <p:nvSpPr>
          <p:cNvPr id="6" name="Slide Number">
            <a:extLst>
              <a:ext uri="{FF2B5EF4-FFF2-40B4-BE49-F238E27FC236}">
                <a16:creationId xmlns:a16="http://schemas.microsoft.com/office/drawing/2014/main" id="{EFD38FC2-A92F-D3A8-74D5-CE6E95D9C133}"/>
              </a:ext>
            </a:extLst>
          </p:cNvPr>
          <p:cNvSpPr txBox="1">
            <a:spLocks noGrp="1"/>
          </p:cNvSpPr>
          <p:nvPr userDrawn="1">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cxnSp>
        <p:nvCxnSpPr>
          <p:cNvPr id="5" name="Straight Connector 4" descr="Vertical column divider">
            <a:extLst>
              <a:ext uri="{FF2B5EF4-FFF2-40B4-BE49-F238E27FC236}">
                <a16:creationId xmlns:a16="http://schemas.microsoft.com/office/drawing/2014/main" id="{A5B6E0FE-2F6F-9D77-9834-2DF9E13E2262}"/>
              </a:ext>
            </a:extLst>
          </p:cNvPr>
          <p:cNvCxnSpPr>
            <a:cxnSpLocks/>
          </p:cNvCxnSpPr>
          <p:nvPr userDrawn="1"/>
        </p:nvCxnSpPr>
        <p:spPr bwMode="auto">
          <a:xfrm>
            <a:off x="12192127" y="570103"/>
            <a:ext cx="0" cy="11625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10">
            <a:extLst>
              <a:ext uri="{FF2B5EF4-FFF2-40B4-BE49-F238E27FC236}">
                <a16:creationId xmlns:a16="http://schemas.microsoft.com/office/drawing/2014/main" id="{022E65FD-CDEF-1AA2-2521-5B200BF4B6BD}"/>
              </a:ext>
            </a:extLst>
          </p:cNvPr>
          <p:cNvSpPr>
            <a:spLocks noGrp="1"/>
          </p:cNvSpPr>
          <p:nvPr>
            <p:ph type="body" sz="quarter" idx="11"/>
          </p:nvPr>
        </p:nvSpPr>
        <p:spPr>
          <a:xfrm>
            <a:off x="576072" y="6675882"/>
            <a:ext cx="4949825" cy="5519293"/>
          </a:xfrm>
        </p:spPr>
        <p:txBody>
          <a:bodyPr/>
          <a:lstStyle>
            <a:lvl1pPr>
              <a:spcBef>
                <a:spcPts val="0"/>
              </a:spcBef>
              <a:defRPr sz="3600">
                <a:solidFill>
                  <a:schemeClr val="tx1"/>
                </a:solidFill>
              </a:defRPr>
            </a:lvl1pPr>
            <a:lvl2pPr marL="256032" indent="-256032">
              <a:spcBef>
                <a:spcPts val="0"/>
              </a:spcBef>
              <a:defRPr sz="3600">
                <a:solidFill>
                  <a:schemeClr val="tx1"/>
                </a:solidFill>
              </a:defRPr>
            </a:lvl2pPr>
            <a:lvl3pPr marL="512064" indent="-256032">
              <a:spcBef>
                <a:spcPts val="0"/>
              </a:spcBef>
              <a:defRPr sz="3600">
                <a:solidFill>
                  <a:schemeClr val="tx1"/>
                </a:solidFill>
              </a:defRPr>
            </a:lvl3pPr>
            <a:lvl4pPr marL="768096" indent="-256032">
              <a:spcBef>
                <a:spcPts val="0"/>
              </a:spcBef>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marL="327600" marR="0" lvl="1"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Second level</a:t>
            </a:r>
          </a:p>
          <a:p>
            <a:pPr marL="658800" marR="0" lvl="2"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Third level</a:t>
            </a:r>
          </a:p>
          <a:p>
            <a:pPr marL="986400" marR="0" lvl="3"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10" name="Text Placeholder 10">
            <a:extLst>
              <a:ext uri="{FF2B5EF4-FFF2-40B4-BE49-F238E27FC236}">
                <a16:creationId xmlns:a16="http://schemas.microsoft.com/office/drawing/2014/main" id="{83C43A7A-FFA5-D00F-7BEB-AA5C5DA6FB8E}"/>
              </a:ext>
            </a:extLst>
          </p:cNvPr>
          <p:cNvSpPr>
            <a:spLocks noGrp="1"/>
          </p:cNvSpPr>
          <p:nvPr>
            <p:ph type="body" sz="quarter" idx="19"/>
          </p:nvPr>
        </p:nvSpPr>
        <p:spPr>
          <a:xfrm>
            <a:off x="6667200" y="6673851"/>
            <a:ext cx="4949825" cy="5521323"/>
          </a:xfrm>
        </p:spPr>
        <p:txBody>
          <a:bodyPr/>
          <a:lstStyle>
            <a:lvl1pPr>
              <a:spcBef>
                <a:spcPts val="0"/>
              </a:spcBef>
              <a:defRPr sz="3600">
                <a:solidFill>
                  <a:schemeClr val="tx1"/>
                </a:solidFill>
              </a:defRPr>
            </a:lvl1pPr>
            <a:lvl2pPr marL="256032" indent="-256032">
              <a:spcBef>
                <a:spcPts val="0"/>
              </a:spcBef>
              <a:defRPr sz="3600">
                <a:solidFill>
                  <a:schemeClr val="tx1"/>
                </a:solidFill>
              </a:defRPr>
            </a:lvl2pPr>
            <a:lvl3pPr marL="512064" indent="-256032">
              <a:spcBef>
                <a:spcPts val="0"/>
              </a:spcBef>
              <a:defRPr sz="3600">
                <a:solidFill>
                  <a:schemeClr val="tx1"/>
                </a:solidFill>
              </a:defRPr>
            </a:lvl3pPr>
            <a:lvl4pPr marL="768096" indent="-256032">
              <a:spcBef>
                <a:spcPts val="0"/>
              </a:spcBef>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marL="327600" marR="0" lvl="1"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Second level</a:t>
            </a:r>
          </a:p>
          <a:p>
            <a:pPr marL="658800" marR="0" lvl="2"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Third level</a:t>
            </a:r>
          </a:p>
          <a:p>
            <a:pPr marL="986400" marR="0" lvl="3"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11" name="Text Placeholder 10">
            <a:extLst>
              <a:ext uri="{FF2B5EF4-FFF2-40B4-BE49-F238E27FC236}">
                <a16:creationId xmlns:a16="http://schemas.microsoft.com/office/drawing/2014/main" id="{6558C27E-CF79-F761-3827-DA392178DC8E}"/>
              </a:ext>
            </a:extLst>
          </p:cNvPr>
          <p:cNvSpPr>
            <a:spLocks noGrp="1"/>
          </p:cNvSpPr>
          <p:nvPr>
            <p:ph type="body" sz="quarter" idx="20"/>
          </p:nvPr>
        </p:nvSpPr>
        <p:spPr>
          <a:xfrm>
            <a:off x="12780000" y="6673851"/>
            <a:ext cx="4949825" cy="5521323"/>
          </a:xfrm>
        </p:spPr>
        <p:txBody>
          <a:bodyPr/>
          <a:lstStyle>
            <a:lvl1pPr>
              <a:spcBef>
                <a:spcPts val="0"/>
              </a:spcBef>
              <a:defRPr sz="3600">
                <a:solidFill>
                  <a:schemeClr val="tx1"/>
                </a:solidFill>
              </a:defRPr>
            </a:lvl1pPr>
            <a:lvl2pPr marL="256032" indent="-256032">
              <a:spcBef>
                <a:spcPts val="0"/>
              </a:spcBef>
              <a:defRPr sz="3600">
                <a:solidFill>
                  <a:schemeClr val="tx1"/>
                </a:solidFill>
              </a:defRPr>
            </a:lvl2pPr>
            <a:lvl3pPr marL="512064" indent="-256032">
              <a:spcBef>
                <a:spcPts val="0"/>
              </a:spcBef>
              <a:defRPr sz="3600">
                <a:solidFill>
                  <a:schemeClr val="tx1"/>
                </a:solidFill>
              </a:defRPr>
            </a:lvl3pPr>
            <a:lvl4pPr marL="768096" indent="-256032">
              <a:spcBef>
                <a:spcPts val="0"/>
              </a:spcBef>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marL="327600" marR="0" lvl="1"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Second level</a:t>
            </a:r>
          </a:p>
          <a:p>
            <a:pPr marL="658800" marR="0" lvl="2"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Third level</a:t>
            </a:r>
          </a:p>
          <a:p>
            <a:pPr marL="986400" marR="0" lvl="3"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12" name="Text Placeholder 10">
            <a:extLst>
              <a:ext uri="{FF2B5EF4-FFF2-40B4-BE49-F238E27FC236}">
                <a16:creationId xmlns:a16="http://schemas.microsoft.com/office/drawing/2014/main" id="{C0BF9C6F-22AC-2FF0-D8C9-37373CDEB3A5}"/>
              </a:ext>
            </a:extLst>
          </p:cNvPr>
          <p:cNvSpPr>
            <a:spLocks noGrp="1"/>
          </p:cNvSpPr>
          <p:nvPr>
            <p:ph type="body" sz="quarter" idx="14"/>
          </p:nvPr>
        </p:nvSpPr>
        <p:spPr>
          <a:xfrm>
            <a:off x="18859500" y="6673851"/>
            <a:ext cx="4949825" cy="5521324"/>
          </a:xfrm>
        </p:spPr>
        <p:txBody>
          <a:bodyPr/>
          <a:lstStyle>
            <a:lvl1pPr>
              <a:spcBef>
                <a:spcPts val="0"/>
              </a:spcBef>
              <a:defRPr sz="3600">
                <a:solidFill>
                  <a:schemeClr val="tx1"/>
                </a:solidFill>
              </a:defRPr>
            </a:lvl1pPr>
            <a:lvl2pPr marL="256032" indent="-256032">
              <a:spcBef>
                <a:spcPts val="0"/>
              </a:spcBef>
              <a:defRPr sz="3600">
                <a:solidFill>
                  <a:schemeClr val="tx1"/>
                </a:solidFill>
              </a:defRPr>
            </a:lvl2pPr>
            <a:lvl3pPr marL="512064" indent="-256032">
              <a:spcBef>
                <a:spcPts val="0"/>
              </a:spcBef>
              <a:defRPr sz="3600">
                <a:solidFill>
                  <a:schemeClr val="tx1"/>
                </a:solidFill>
              </a:defRPr>
            </a:lvl3pPr>
            <a:lvl4pPr marL="768096" indent="-256032">
              <a:spcBef>
                <a:spcPts val="0"/>
              </a:spcBef>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marL="327600" marR="0" lvl="1"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Second level</a:t>
            </a:r>
          </a:p>
          <a:p>
            <a:pPr marL="658800" marR="0" lvl="2"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Third level</a:t>
            </a:r>
          </a:p>
          <a:p>
            <a:pPr marL="986400" marR="0" lvl="3"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Tree>
    <p:extLst>
      <p:ext uri="{BB962C8B-B14F-4D97-AF65-F5344CB8AC3E}">
        <p14:creationId xmlns:p14="http://schemas.microsoft.com/office/powerpoint/2010/main" val="784512172"/>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00" y="576072"/>
            <a:ext cx="4949825" cy="3413126"/>
          </a:xfrm>
        </p:spPr>
        <p:txBody>
          <a:bodyPr rIns="0"/>
          <a:lstStyle>
            <a:lvl1pPr>
              <a:lnSpc>
                <a:spcPct val="100000"/>
              </a:lnSpc>
              <a:defRPr sz="4200">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80000" y="576072"/>
            <a:ext cx="4953000" cy="4954587"/>
          </a:xfrm>
        </p:spPr>
        <p:txBody>
          <a:bodyPr/>
          <a:lstStyle>
            <a:lvl1pPr>
              <a:spcBef>
                <a:spcPts val="0"/>
              </a:spcBef>
              <a:defRPr sz="3600">
                <a:solidFill>
                  <a:schemeClr val="tx1"/>
                </a:solidFill>
              </a:defRPr>
            </a:lvl1pPr>
            <a:lvl2pPr marL="256032" indent="-256032">
              <a:spcBef>
                <a:spcPts val="0"/>
              </a:spcBef>
              <a:defRPr sz="3600">
                <a:solidFill>
                  <a:schemeClr val="tx1"/>
                </a:solidFill>
              </a:defRPr>
            </a:lvl2pPr>
            <a:lvl3pPr marL="512064" indent="-256032">
              <a:spcBef>
                <a:spcPts val="0"/>
              </a:spcBef>
              <a:defRPr sz="3600">
                <a:solidFill>
                  <a:schemeClr val="tx1"/>
                </a:solidFill>
              </a:defRPr>
            </a:lvl3pPr>
            <a:lvl4pPr marL="768096" indent="-256032">
              <a:spcBef>
                <a:spcPts val="0"/>
              </a:spcBef>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marL="327600" marR="0" lvl="1"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Second level</a:t>
            </a:r>
          </a:p>
          <a:p>
            <a:pPr marL="658800" marR="0" lvl="2"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Third level</a:t>
            </a:r>
          </a:p>
          <a:p>
            <a:pPr marL="986400" marR="0" lvl="3"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0400" y="576072"/>
            <a:ext cx="4953000" cy="4954587"/>
          </a:xfrm>
        </p:spPr>
        <p:txBody>
          <a:bodyPr/>
          <a:lstStyle>
            <a:lvl1pPr>
              <a:spcBef>
                <a:spcPts val="0"/>
              </a:spcBef>
              <a:defRPr sz="3600">
                <a:solidFill>
                  <a:schemeClr val="tx1"/>
                </a:solidFill>
              </a:defRPr>
            </a:lvl1pPr>
            <a:lvl2pPr marL="256032" indent="-256032">
              <a:spcBef>
                <a:spcPts val="0"/>
              </a:spcBef>
              <a:defRPr sz="3600">
                <a:solidFill>
                  <a:schemeClr val="tx1"/>
                </a:solidFill>
              </a:defRPr>
            </a:lvl2pPr>
            <a:lvl3pPr marL="512064" indent="-256032">
              <a:spcBef>
                <a:spcPts val="0"/>
              </a:spcBef>
              <a:defRPr sz="3600">
                <a:solidFill>
                  <a:schemeClr val="tx1"/>
                </a:solidFill>
              </a:defRPr>
            </a:lvl3pPr>
            <a:lvl4pPr marL="768096" indent="-256032">
              <a:spcBef>
                <a:spcPts val="0"/>
              </a:spcBef>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marL="327600" marR="0" lvl="1"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Second level</a:t>
            </a:r>
          </a:p>
          <a:p>
            <a:pPr marL="658800" marR="0" lvl="2"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Third level</a:t>
            </a:r>
          </a:p>
          <a:p>
            <a:pPr marL="986400" marR="0" lvl="3"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3" name="Footer Placeholder 3">
            <a:extLst>
              <a:ext uri="{FF2B5EF4-FFF2-40B4-BE49-F238E27FC236}">
                <a16:creationId xmlns:a16="http://schemas.microsoft.com/office/drawing/2014/main" id="{7C192388-DAC3-247F-4457-03A65F8CDF36}"/>
              </a:ext>
            </a:extLst>
          </p:cNvPr>
          <p:cNvSpPr>
            <a:spLocks noGrp="1"/>
          </p:cNvSpPr>
          <p:nvPr>
            <p:ph type="ftr" sz="quarter" idx="18"/>
          </p:nvPr>
        </p:nvSpPr>
        <p:spPr>
          <a:xfrm>
            <a:off x="576000" y="12816000"/>
            <a:ext cx="4956176" cy="381000"/>
          </a:xfrm>
        </p:spPr>
        <p:txBody>
          <a:bodyPr/>
          <a:lstStyle/>
          <a:p>
            <a:endParaRPr lang="en-US" dirty="0"/>
          </a:p>
        </p:txBody>
      </p:sp>
      <p:sp>
        <p:nvSpPr>
          <p:cNvPr id="6" name="Slide Number">
            <a:extLst>
              <a:ext uri="{FF2B5EF4-FFF2-40B4-BE49-F238E27FC236}">
                <a16:creationId xmlns:a16="http://schemas.microsoft.com/office/drawing/2014/main" id="{72D75691-23B7-FADC-4357-CB3662EB3779}"/>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cxnSp>
        <p:nvCxnSpPr>
          <p:cNvPr id="5" name="Straight Connector 4" descr="Vertical column divider">
            <a:extLst>
              <a:ext uri="{FF2B5EF4-FFF2-40B4-BE49-F238E27FC236}">
                <a16:creationId xmlns:a16="http://schemas.microsoft.com/office/drawing/2014/main" id="{CB17488F-3B5A-CD3F-8D89-787477C1F946}"/>
              </a:ext>
              <a:ext uri="{C183D7F6-B498-43B3-948B-1728B52AA6E4}">
                <adec:decorative xmlns:adec="http://schemas.microsoft.com/office/drawing/2017/decorative" val="0"/>
              </a:ext>
            </a:extLst>
          </p:cNvPr>
          <p:cNvCxnSpPr>
            <a:cxnSpLocks/>
          </p:cNvCxnSpPr>
          <p:nvPr userDrawn="1"/>
        </p:nvCxnSpPr>
        <p:spPr bwMode="auto">
          <a:xfrm>
            <a:off x="18288000" y="573138"/>
            <a:ext cx="0" cy="1162203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descr="Horizontal row divider">
            <a:extLst>
              <a:ext uri="{FF2B5EF4-FFF2-40B4-BE49-F238E27FC236}">
                <a16:creationId xmlns:a16="http://schemas.microsoft.com/office/drawing/2014/main" id="{7B2108DD-FE3A-F98C-D857-CDFA3DAD9666}"/>
              </a:ext>
              <a:ext uri="{C183D7F6-B498-43B3-948B-1728B52AA6E4}">
                <adec:decorative xmlns:adec="http://schemas.microsoft.com/office/drawing/2017/decorative" val="0"/>
              </a:ext>
            </a:extLst>
          </p:cNvPr>
          <p:cNvCxnSpPr>
            <a:cxnSpLocks/>
          </p:cNvCxnSpPr>
          <p:nvPr userDrawn="1"/>
        </p:nvCxnSpPr>
        <p:spPr bwMode="auto">
          <a:xfrm>
            <a:off x="576072" y="6096000"/>
            <a:ext cx="2322849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descr="Vertical column divider">
            <a:extLst>
              <a:ext uri="{FF2B5EF4-FFF2-40B4-BE49-F238E27FC236}">
                <a16:creationId xmlns:a16="http://schemas.microsoft.com/office/drawing/2014/main" id="{03D0E68D-02AF-474A-3224-FF5108D23382}"/>
              </a:ext>
              <a:ext uri="{C183D7F6-B498-43B3-948B-1728B52AA6E4}">
                <adec:decorative xmlns:adec="http://schemas.microsoft.com/office/drawing/2017/decorative" val="0"/>
              </a:ext>
            </a:extLst>
          </p:cNvPr>
          <p:cNvCxnSpPr>
            <a:cxnSpLocks/>
          </p:cNvCxnSpPr>
          <p:nvPr userDrawn="1"/>
        </p:nvCxnSpPr>
        <p:spPr bwMode="auto">
          <a:xfrm>
            <a:off x="6096000" y="6083300"/>
            <a:ext cx="0" cy="611187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descr="Vertical column divider">
            <a:extLst>
              <a:ext uri="{FF2B5EF4-FFF2-40B4-BE49-F238E27FC236}">
                <a16:creationId xmlns:a16="http://schemas.microsoft.com/office/drawing/2014/main" id="{5600EFDE-928F-B419-8585-5582A68373F2}"/>
              </a:ext>
            </a:extLst>
          </p:cNvPr>
          <p:cNvCxnSpPr>
            <a:cxnSpLocks/>
          </p:cNvCxnSpPr>
          <p:nvPr userDrawn="1"/>
        </p:nvCxnSpPr>
        <p:spPr bwMode="auto">
          <a:xfrm>
            <a:off x="12192127" y="570103"/>
            <a:ext cx="0" cy="11625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0">
            <a:extLst>
              <a:ext uri="{FF2B5EF4-FFF2-40B4-BE49-F238E27FC236}">
                <a16:creationId xmlns:a16="http://schemas.microsoft.com/office/drawing/2014/main" id="{5C1B1885-0510-1907-4EAD-DB9018C133E5}"/>
              </a:ext>
            </a:extLst>
          </p:cNvPr>
          <p:cNvSpPr>
            <a:spLocks noGrp="1"/>
          </p:cNvSpPr>
          <p:nvPr>
            <p:ph type="body" sz="quarter" idx="11"/>
          </p:nvPr>
        </p:nvSpPr>
        <p:spPr>
          <a:xfrm>
            <a:off x="576072" y="6675882"/>
            <a:ext cx="4949825" cy="5519293"/>
          </a:xfrm>
        </p:spPr>
        <p:txBody>
          <a:bodyPr/>
          <a:lstStyle>
            <a:lvl1pPr>
              <a:spcBef>
                <a:spcPts val="0"/>
              </a:spcBef>
              <a:defRPr sz="3600">
                <a:solidFill>
                  <a:schemeClr val="tx1"/>
                </a:solidFill>
              </a:defRPr>
            </a:lvl1pPr>
            <a:lvl2pPr marL="256032" indent="-256032">
              <a:spcBef>
                <a:spcPts val="0"/>
              </a:spcBef>
              <a:defRPr sz="3600">
                <a:solidFill>
                  <a:schemeClr val="tx1"/>
                </a:solidFill>
              </a:defRPr>
            </a:lvl2pPr>
            <a:lvl3pPr marL="512064" indent="-256032">
              <a:spcBef>
                <a:spcPts val="0"/>
              </a:spcBef>
              <a:defRPr sz="3600">
                <a:solidFill>
                  <a:schemeClr val="tx1"/>
                </a:solidFill>
              </a:defRPr>
            </a:lvl3pPr>
            <a:lvl4pPr marL="768096" indent="-256032">
              <a:spcBef>
                <a:spcPts val="0"/>
              </a:spcBef>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marL="327600" marR="0" lvl="1"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Second level</a:t>
            </a:r>
          </a:p>
          <a:p>
            <a:pPr marL="658800" marR="0" lvl="2"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Third level</a:t>
            </a:r>
          </a:p>
          <a:p>
            <a:pPr marL="986400" marR="0" lvl="3"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17" name="Text Placeholder 10">
            <a:extLst>
              <a:ext uri="{FF2B5EF4-FFF2-40B4-BE49-F238E27FC236}">
                <a16:creationId xmlns:a16="http://schemas.microsoft.com/office/drawing/2014/main" id="{5804D2DB-0651-E704-D761-49FB6352B7C3}"/>
              </a:ext>
            </a:extLst>
          </p:cNvPr>
          <p:cNvSpPr>
            <a:spLocks noGrp="1"/>
          </p:cNvSpPr>
          <p:nvPr>
            <p:ph type="body" sz="quarter" idx="19"/>
          </p:nvPr>
        </p:nvSpPr>
        <p:spPr>
          <a:xfrm>
            <a:off x="6663241" y="6673851"/>
            <a:ext cx="4949825" cy="5521323"/>
          </a:xfrm>
        </p:spPr>
        <p:txBody>
          <a:bodyPr/>
          <a:lstStyle>
            <a:lvl1pPr>
              <a:spcBef>
                <a:spcPts val="0"/>
              </a:spcBef>
              <a:defRPr sz="3600">
                <a:solidFill>
                  <a:schemeClr val="tx1"/>
                </a:solidFill>
              </a:defRPr>
            </a:lvl1pPr>
            <a:lvl2pPr marL="256032" indent="-256032">
              <a:spcBef>
                <a:spcPts val="0"/>
              </a:spcBef>
              <a:defRPr sz="3600">
                <a:solidFill>
                  <a:schemeClr val="tx1"/>
                </a:solidFill>
              </a:defRPr>
            </a:lvl2pPr>
            <a:lvl3pPr marL="512064" indent="-256032">
              <a:spcBef>
                <a:spcPts val="0"/>
              </a:spcBef>
              <a:defRPr sz="3600">
                <a:solidFill>
                  <a:schemeClr val="tx1"/>
                </a:solidFill>
              </a:defRPr>
            </a:lvl3pPr>
            <a:lvl4pPr marL="768096" indent="-256032">
              <a:spcBef>
                <a:spcPts val="0"/>
              </a:spcBef>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marL="327600" marR="0" lvl="1"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Second level</a:t>
            </a:r>
          </a:p>
          <a:p>
            <a:pPr marL="658800" marR="0" lvl="2"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Third level</a:t>
            </a:r>
          </a:p>
          <a:p>
            <a:pPr marL="986400" marR="0" lvl="3"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18" name="Text Placeholder 10">
            <a:extLst>
              <a:ext uri="{FF2B5EF4-FFF2-40B4-BE49-F238E27FC236}">
                <a16:creationId xmlns:a16="http://schemas.microsoft.com/office/drawing/2014/main" id="{9900EBA3-CCC2-CE83-A620-B68ADAF8371C}"/>
              </a:ext>
            </a:extLst>
          </p:cNvPr>
          <p:cNvSpPr>
            <a:spLocks noGrp="1"/>
          </p:cNvSpPr>
          <p:nvPr>
            <p:ph type="body" sz="quarter" idx="20"/>
          </p:nvPr>
        </p:nvSpPr>
        <p:spPr>
          <a:xfrm>
            <a:off x="12780000" y="6673851"/>
            <a:ext cx="4949825" cy="5521323"/>
          </a:xfrm>
        </p:spPr>
        <p:txBody>
          <a:bodyPr/>
          <a:lstStyle>
            <a:lvl1pPr>
              <a:spcBef>
                <a:spcPts val="0"/>
              </a:spcBef>
              <a:defRPr sz="3600">
                <a:solidFill>
                  <a:schemeClr val="tx1"/>
                </a:solidFill>
              </a:defRPr>
            </a:lvl1pPr>
            <a:lvl2pPr marL="256032" indent="-256032">
              <a:spcBef>
                <a:spcPts val="0"/>
              </a:spcBef>
              <a:defRPr sz="3600">
                <a:solidFill>
                  <a:schemeClr val="tx1"/>
                </a:solidFill>
              </a:defRPr>
            </a:lvl2pPr>
            <a:lvl3pPr marL="512064" indent="-256032">
              <a:spcBef>
                <a:spcPts val="0"/>
              </a:spcBef>
              <a:defRPr sz="3600">
                <a:solidFill>
                  <a:schemeClr val="tx1"/>
                </a:solidFill>
              </a:defRPr>
            </a:lvl3pPr>
            <a:lvl4pPr marL="768096" indent="-256032">
              <a:spcBef>
                <a:spcPts val="0"/>
              </a:spcBef>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marL="327600" marR="0" lvl="1"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Second level</a:t>
            </a:r>
          </a:p>
          <a:p>
            <a:pPr marL="658800" marR="0" lvl="2"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Third level</a:t>
            </a:r>
          </a:p>
          <a:p>
            <a:pPr marL="986400" marR="0" lvl="3"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19" name="Text Placeholder 10">
            <a:extLst>
              <a:ext uri="{FF2B5EF4-FFF2-40B4-BE49-F238E27FC236}">
                <a16:creationId xmlns:a16="http://schemas.microsoft.com/office/drawing/2014/main" id="{FAB4091C-FF62-7BAF-B996-F22392D5E709}"/>
              </a:ext>
            </a:extLst>
          </p:cNvPr>
          <p:cNvSpPr>
            <a:spLocks noGrp="1"/>
          </p:cNvSpPr>
          <p:nvPr>
            <p:ph type="body" sz="quarter" idx="14"/>
          </p:nvPr>
        </p:nvSpPr>
        <p:spPr>
          <a:xfrm>
            <a:off x="18859500" y="6673851"/>
            <a:ext cx="4949825" cy="5521324"/>
          </a:xfrm>
        </p:spPr>
        <p:txBody>
          <a:bodyPr/>
          <a:lstStyle>
            <a:lvl1pPr>
              <a:spcBef>
                <a:spcPts val="0"/>
              </a:spcBef>
              <a:defRPr sz="3600">
                <a:solidFill>
                  <a:schemeClr val="tx1"/>
                </a:solidFill>
              </a:defRPr>
            </a:lvl1pPr>
            <a:lvl2pPr marL="256032" indent="-256032">
              <a:spcBef>
                <a:spcPts val="0"/>
              </a:spcBef>
              <a:defRPr sz="3600">
                <a:solidFill>
                  <a:schemeClr val="tx1"/>
                </a:solidFill>
              </a:defRPr>
            </a:lvl2pPr>
            <a:lvl3pPr marL="512064" indent="-256032">
              <a:spcBef>
                <a:spcPts val="0"/>
              </a:spcBef>
              <a:defRPr sz="3600">
                <a:solidFill>
                  <a:schemeClr val="tx1"/>
                </a:solidFill>
              </a:defRPr>
            </a:lvl3pPr>
            <a:lvl4pPr marL="768096" indent="-256032">
              <a:spcBef>
                <a:spcPts val="0"/>
              </a:spcBef>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marL="327600" marR="0" lvl="1"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Second level</a:t>
            </a:r>
          </a:p>
          <a:p>
            <a:pPr marL="658800" marR="0" lvl="2"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Third level</a:t>
            </a:r>
          </a:p>
          <a:p>
            <a:pPr marL="986400" marR="0" lvl="3"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Tree>
    <p:extLst>
      <p:ext uri="{BB962C8B-B14F-4D97-AF65-F5344CB8AC3E}">
        <p14:creationId xmlns:p14="http://schemas.microsoft.com/office/powerpoint/2010/main" val="171212167"/>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00" y="576072"/>
            <a:ext cx="4949825" cy="1525588"/>
          </a:xfrm>
        </p:spPr>
        <p:txBody>
          <a:bodyPr/>
          <a:lstStyle>
            <a:lvl1pPr>
              <a:lnSpc>
                <a:spcPct val="100000"/>
              </a:lnSpc>
              <a:defRPr sz="6800">
                <a:solidFill>
                  <a:schemeClr val="tx2"/>
                </a:solidFill>
              </a:defRPr>
            </a:lvl1pPr>
          </a:lstStyle>
          <a:p>
            <a:r>
              <a:rPr lang="en-US" dirty="0"/>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00" y="3041649"/>
            <a:ext cx="4946904" cy="9153525"/>
          </a:xfrm>
        </p:spPr>
        <p:txBody>
          <a:bodyPr/>
          <a:lstStyle>
            <a:lvl1pPr>
              <a:lnSpc>
                <a:spcPct val="110000"/>
              </a:lnSpc>
              <a:spcBef>
                <a:spcPts val="0"/>
              </a:spcBef>
              <a:defRPr sz="3600">
                <a:solidFill>
                  <a:schemeClr val="tx1"/>
                </a:solidFill>
              </a:defRPr>
            </a:lvl1pPr>
            <a:lvl2pPr marL="256032" indent="-256032">
              <a:lnSpc>
                <a:spcPct val="110000"/>
              </a:lnSpc>
              <a:spcBef>
                <a:spcPts val="0"/>
              </a:spcBef>
              <a:defRPr sz="3600">
                <a:solidFill>
                  <a:schemeClr val="tx1"/>
                </a:solidFill>
              </a:defRPr>
            </a:lvl2pPr>
            <a:lvl3pPr marL="512064" indent="-256032">
              <a:lnSpc>
                <a:spcPct val="110000"/>
              </a:lnSpc>
              <a:spcBef>
                <a:spcPts val="0"/>
              </a:spcBef>
              <a:defRPr sz="3600">
                <a:solidFill>
                  <a:schemeClr val="tx1"/>
                </a:solidFill>
              </a:defRPr>
            </a:lvl3pPr>
            <a:lvl4pPr marL="768096" indent="-256032">
              <a:lnSpc>
                <a:spcPct val="110000"/>
              </a:lnSpc>
              <a:spcBef>
                <a:spcPts val="0"/>
              </a:spcBef>
              <a:defRPr sz="3600">
                <a:solidFill>
                  <a:schemeClr val="tx1"/>
                </a:solidFill>
              </a:defRPr>
            </a:lvl4pPr>
            <a:lvl5pPr>
              <a:lnSpc>
                <a:spcPct val="110000"/>
              </a:lnSpc>
              <a:spcBef>
                <a:spcPts val="0"/>
              </a:spcBef>
              <a:defRPr sz="2800">
                <a:solidFill>
                  <a:schemeClr val="tx1"/>
                </a:solidFill>
              </a:defRPr>
            </a:lvl5pPr>
          </a:lstStyle>
          <a:p>
            <a:pPr lvl="0"/>
            <a:r>
              <a:rPr lang="en-US" dirty="0"/>
              <a:t>Click to edit Master text styles</a:t>
            </a:r>
          </a:p>
          <a:p>
            <a:pPr marL="327600" marR="0" lvl="1"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Second level</a:t>
            </a:r>
          </a:p>
          <a:p>
            <a:pPr marL="658800" marR="0" lvl="2"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Third level</a:t>
            </a:r>
          </a:p>
          <a:p>
            <a:pPr marL="986400" marR="0" lvl="3"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70675" y="3041649"/>
            <a:ext cx="4951413" cy="9153525"/>
          </a:xfrm>
        </p:spPr>
        <p:txBody>
          <a:bodyPr/>
          <a:lstStyle>
            <a:lvl1pPr>
              <a:lnSpc>
                <a:spcPct val="110000"/>
              </a:lnSpc>
              <a:spcBef>
                <a:spcPts val="0"/>
              </a:spcBef>
              <a:defRPr sz="3600">
                <a:solidFill>
                  <a:schemeClr val="tx1"/>
                </a:solidFill>
              </a:defRPr>
            </a:lvl1pPr>
            <a:lvl2pPr marL="256032" indent="-256032">
              <a:lnSpc>
                <a:spcPct val="110000"/>
              </a:lnSpc>
              <a:spcBef>
                <a:spcPts val="0"/>
              </a:spcBef>
              <a:defRPr sz="3600">
                <a:solidFill>
                  <a:schemeClr val="tx1"/>
                </a:solidFill>
              </a:defRPr>
            </a:lvl2pPr>
            <a:lvl3pPr marL="512064" indent="-256032">
              <a:lnSpc>
                <a:spcPct val="110000"/>
              </a:lnSpc>
              <a:spcBef>
                <a:spcPts val="0"/>
              </a:spcBef>
              <a:defRPr sz="3600">
                <a:solidFill>
                  <a:schemeClr val="tx1"/>
                </a:solidFill>
              </a:defRPr>
            </a:lvl3pPr>
            <a:lvl4pPr marL="768096" indent="-256032">
              <a:lnSpc>
                <a:spcPct val="110000"/>
              </a:lnSpc>
              <a:spcBef>
                <a:spcPts val="0"/>
              </a:spcBef>
              <a:defRPr sz="3600">
                <a:solidFill>
                  <a:schemeClr val="tx1"/>
                </a:solidFill>
              </a:defRPr>
            </a:lvl4pPr>
            <a:lvl5pPr>
              <a:lnSpc>
                <a:spcPct val="110000"/>
              </a:lnSpc>
              <a:spcBef>
                <a:spcPts val="0"/>
              </a:spcBef>
              <a:defRPr sz="2800">
                <a:solidFill>
                  <a:schemeClr val="tx1"/>
                </a:solidFill>
              </a:defRPr>
            </a:lvl5pPr>
          </a:lstStyle>
          <a:p>
            <a:pPr lvl="0"/>
            <a:r>
              <a:rPr lang="en-US" dirty="0"/>
              <a:t>Click to edit Master text styles</a:t>
            </a:r>
          </a:p>
          <a:p>
            <a:pPr marL="327600" marR="0" lvl="1"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Second level</a:t>
            </a:r>
          </a:p>
          <a:p>
            <a:pPr marL="658800" marR="0" lvl="2"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Third level</a:t>
            </a:r>
          </a:p>
          <a:p>
            <a:pPr marL="986400" marR="0" lvl="3"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76073"/>
            <a:ext cx="11041253" cy="12571602"/>
          </a:xfrm>
          <a:solidFill>
            <a:srgbClr val="E0E0E0"/>
          </a:solidFill>
        </p:spPr>
        <p:txBody>
          <a:bodyPr anchor="ctr"/>
          <a:lstStyle>
            <a:lvl1pPr algn="ctr">
              <a:defRPr>
                <a:solidFill>
                  <a:schemeClr val="accent5"/>
                </a:solidFill>
              </a:defRPr>
            </a:lvl1pPr>
          </a:lstStyle>
          <a:p>
            <a:r>
              <a:rPr lang="en-US" dirty="0"/>
              <a:t>Place imagery here</a:t>
            </a:r>
          </a:p>
        </p:txBody>
      </p:sp>
      <p:sp>
        <p:nvSpPr>
          <p:cNvPr id="3" name="Footer Placeholder 3">
            <a:extLst>
              <a:ext uri="{FF2B5EF4-FFF2-40B4-BE49-F238E27FC236}">
                <a16:creationId xmlns:a16="http://schemas.microsoft.com/office/drawing/2014/main" id="{765F8DDE-78BD-E2B6-1CAB-2A9EF14E9F71}"/>
              </a:ext>
            </a:extLst>
          </p:cNvPr>
          <p:cNvSpPr>
            <a:spLocks noGrp="1"/>
          </p:cNvSpPr>
          <p:nvPr>
            <p:ph type="ftr" sz="quarter" idx="18"/>
          </p:nvPr>
        </p:nvSpPr>
        <p:spPr>
          <a:xfrm>
            <a:off x="576000" y="12816000"/>
            <a:ext cx="4956176" cy="381000"/>
          </a:xfrm>
        </p:spPr>
        <p:txBody>
          <a:bodyPr/>
          <a:lstStyle/>
          <a:p>
            <a:endParaRPr lang="en-US" dirty="0"/>
          </a:p>
        </p:txBody>
      </p:sp>
    </p:spTree>
    <p:extLst>
      <p:ext uri="{BB962C8B-B14F-4D97-AF65-F5344CB8AC3E}">
        <p14:creationId xmlns:p14="http://schemas.microsoft.com/office/powerpoint/2010/main" val="3224836230"/>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00" y="576072"/>
            <a:ext cx="4949825" cy="1525588"/>
          </a:xfrm>
        </p:spPr>
        <p:txBody>
          <a:bodyPr/>
          <a:lstStyle>
            <a:lvl1pPr>
              <a:lnSpc>
                <a:spcPct val="100000"/>
              </a:lnSpc>
              <a:defRPr sz="6800">
                <a:solidFill>
                  <a:schemeClr val="tx2"/>
                </a:solidFill>
              </a:defRPr>
            </a:lvl1pPr>
          </a:lstStyle>
          <a:p>
            <a:r>
              <a:rPr lang="en-US" dirty="0"/>
              <a:t>Click to edit Master title style</a:t>
            </a:r>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00" y="3041649"/>
            <a:ext cx="4956175" cy="9153525"/>
          </a:xfrm>
        </p:spPr>
        <p:txBody>
          <a:bodyPr/>
          <a:lstStyle>
            <a:lvl1pPr>
              <a:lnSpc>
                <a:spcPct val="110000"/>
              </a:lnSpc>
              <a:spcBef>
                <a:spcPts val="0"/>
              </a:spcBef>
              <a:defRPr sz="3600">
                <a:solidFill>
                  <a:schemeClr val="tx1"/>
                </a:solidFill>
              </a:defRPr>
            </a:lvl1pPr>
            <a:lvl2pPr marL="327600" indent="-327600">
              <a:lnSpc>
                <a:spcPct val="100000"/>
              </a:lnSpc>
              <a:spcBef>
                <a:spcPts val="0"/>
              </a:spcBef>
              <a:defRPr sz="3600">
                <a:solidFill>
                  <a:schemeClr val="tx1"/>
                </a:solidFill>
              </a:defRPr>
            </a:lvl2pPr>
            <a:lvl3pPr marL="658800" indent="-327600">
              <a:lnSpc>
                <a:spcPct val="100000"/>
              </a:lnSpc>
              <a:spcBef>
                <a:spcPts val="0"/>
              </a:spcBef>
              <a:defRPr sz="3600">
                <a:solidFill>
                  <a:schemeClr val="tx1"/>
                </a:solidFill>
              </a:defRPr>
            </a:lvl3pPr>
            <a:lvl4pPr marL="986400" indent="-327600">
              <a:lnSpc>
                <a:spcPct val="100000"/>
              </a:lnSpc>
              <a:spcBef>
                <a:spcPts val="0"/>
              </a:spcBef>
              <a:defRPr sz="3600">
                <a:solidFill>
                  <a:schemeClr val="tx1"/>
                </a:solidFill>
              </a:defRPr>
            </a:lvl4pPr>
            <a:lvl5pPr>
              <a:lnSpc>
                <a:spcPct val="110000"/>
              </a:lnSpc>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solidFill>
            <a:srgbClr val="E0E0E0"/>
          </a:solidFill>
        </p:spPr>
        <p:txBody>
          <a:bodyPr anchor="ctr"/>
          <a:lstStyle>
            <a:lvl1pPr algn="ctr">
              <a:defRPr>
                <a:solidFill>
                  <a:schemeClr val="accent5"/>
                </a:solidFill>
              </a:defRPr>
            </a:lvl1pPr>
          </a:lstStyle>
          <a:p>
            <a:r>
              <a:rPr lang="en-US" dirty="0"/>
              <a:t>Place imagery here</a:t>
            </a:r>
          </a:p>
        </p:txBody>
      </p:sp>
      <p:sp>
        <p:nvSpPr>
          <p:cNvPr id="5" name="Footer Placeholder 3">
            <a:extLst>
              <a:ext uri="{FF2B5EF4-FFF2-40B4-BE49-F238E27FC236}">
                <a16:creationId xmlns:a16="http://schemas.microsoft.com/office/drawing/2014/main" id="{7B09C899-A6D4-3826-EAB8-A75F78607CE3}"/>
              </a:ext>
            </a:extLst>
          </p:cNvPr>
          <p:cNvSpPr>
            <a:spLocks noGrp="1"/>
          </p:cNvSpPr>
          <p:nvPr>
            <p:ph type="ftr" sz="quarter" idx="18"/>
          </p:nvPr>
        </p:nvSpPr>
        <p:spPr>
          <a:xfrm>
            <a:off x="576000" y="12816000"/>
            <a:ext cx="4956176" cy="381000"/>
          </a:xfrm>
        </p:spPr>
        <p:txBody>
          <a:bodyPr/>
          <a:lstStyle/>
          <a:p>
            <a:endParaRPr lang="en-US" dirty="0"/>
          </a:p>
        </p:txBody>
      </p:sp>
      <p:sp>
        <p:nvSpPr>
          <p:cNvPr id="7" name="Slide Number">
            <a:extLst>
              <a:ext uri="{FF2B5EF4-FFF2-40B4-BE49-F238E27FC236}">
                <a16:creationId xmlns:a16="http://schemas.microsoft.com/office/drawing/2014/main" id="{BEB46264-65A0-272C-CC19-DCA9B586608B}"/>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30154425"/>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00" y="576072"/>
            <a:ext cx="4949825" cy="1525588"/>
          </a:xfrm>
        </p:spPr>
        <p:txBody>
          <a:bodyPr/>
          <a:lstStyle>
            <a:lvl1pPr>
              <a:lnSpc>
                <a:spcPct val="100000"/>
              </a:lnSpc>
              <a:defRPr sz="6800">
                <a:solidFill>
                  <a:schemeClr val="tx2"/>
                </a:solidFill>
              </a:defRPr>
            </a:lvl1pPr>
          </a:lstStyle>
          <a:p>
            <a:r>
              <a:rPr lang="en-US" dirty="0"/>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00" y="3041649"/>
            <a:ext cx="4956175" cy="9153525"/>
          </a:xfrm>
        </p:spPr>
        <p:txBody>
          <a:bodyPr/>
          <a:lstStyle>
            <a:lvl1pPr>
              <a:lnSpc>
                <a:spcPct val="110000"/>
              </a:lnSpc>
              <a:spcBef>
                <a:spcPts val="0"/>
              </a:spcBef>
              <a:defRPr sz="3600">
                <a:solidFill>
                  <a:schemeClr val="tx1"/>
                </a:solidFill>
              </a:defRPr>
            </a:lvl1pPr>
            <a:lvl2pPr marL="327600" indent="-327600">
              <a:lnSpc>
                <a:spcPct val="100000"/>
              </a:lnSpc>
              <a:spcBef>
                <a:spcPts val="0"/>
              </a:spcBef>
              <a:defRPr sz="3600">
                <a:solidFill>
                  <a:schemeClr val="tx1"/>
                </a:solidFill>
              </a:defRPr>
            </a:lvl2pPr>
            <a:lvl3pPr marL="658800" indent="-327600">
              <a:lnSpc>
                <a:spcPct val="100000"/>
              </a:lnSpc>
              <a:spcBef>
                <a:spcPts val="0"/>
              </a:spcBef>
              <a:defRPr sz="3600">
                <a:solidFill>
                  <a:schemeClr val="tx1"/>
                </a:solidFill>
              </a:defRPr>
            </a:lvl3pPr>
            <a:lvl4pPr marL="986400" indent="-327600">
              <a:lnSpc>
                <a:spcPct val="100000"/>
              </a:lnSpc>
              <a:spcBef>
                <a:spcPts val="0"/>
              </a:spcBef>
              <a:defRPr sz="3600">
                <a:solidFill>
                  <a:schemeClr val="tx1"/>
                </a:solidFill>
              </a:defRPr>
            </a:lvl4pPr>
            <a:lvl5pPr>
              <a:lnSpc>
                <a:spcPct val="110000"/>
              </a:lnSpc>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71500"/>
            <a:ext cx="17137063" cy="12579350"/>
          </a:xfrm>
          <a:solidFill>
            <a:srgbClr val="E0E0E0"/>
          </a:solidFill>
        </p:spPr>
        <p:txBody>
          <a:bodyPr anchor="ctr"/>
          <a:lstStyle>
            <a:lvl1pPr algn="ctr">
              <a:defRPr>
                <a:solidFill>
                  <a:schemeClr val="accent5"/>
                </a:solidFill>
              </a:defRPr>
            </a:lvl1pPr>
          </a:lstStyle>
          <a:p>
            <a:r>
              <a:rPr lang="en-US" dirty="0"/>
              <a:t>Place imagery here</a:t>
            </a:r>
          </a:p>
        </p:txBody>
      </p:sp>
      <p:sp>
        <p:nvSpPr>
          <p:cNvPr id="3" name="Footer Placeholder 3">
            <a:extLst>
              <a:ext uri="{FF2B5EF4-FFF2-40B4-BE49-F238E27FC236}">
                <a16:creationId xmlns:a16="http://schemas.microsoft.com/office/drawing/2014/main" id="{547D5110-D587-CC11-18F6-FEB7AA2D7851}"/>
              </a:ext>
            </a:extLst>
          </p:cNvPr>
          <p:cNvSpPr>
            <a:spLocks noGrp="1"/>
          </p:cNvSpPr>
          <p:nvPr>
            <p:ph type="ftr" sz="quarter" idx="18"/>
          </p:nvPr>
        </p:nvSpPr>
        <p:spPr>
          <a:xfrm>
            <a:off x="576000" y="12816000"/>
            <a:ext cx="4956176" cy="381000"/>
          </a:xfrm>
        </p:spPr>
        <p:txBody>
          <a:bodyPr/>
          <a:lstStyle/>
          <a:p>
            <a:endParaRPr lang="en-US" dirty="0"/>
          </a:p>
        </p:txBody>
      </p:sp>
    </p:spTree>
    <p:extLst>
      <p:ext uri="{BB962C8B-B14F-4D97-AF65-F5344CB8AC3E}">
        <p14:creationId xmlns:p14="http://schemas.microsoft.com/office/powerpoint/2010/main" val="2327768506"/>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Slide Number">
            <a:extLst>
              <a:ext uri="{FF2B5EF4-FFF2-40B4-BE49-F238E27FC236}">
                <a16:creationId xmlns:a16="http://schemas.microsoft.com/office/drawing/2014/main" id="{8A69D316-0792-83BD-3912-71CDE3BB681F}"/>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06627091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plain, label">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00" y="12479147"/>
            <a:ext cx="11038445"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4" name="Picture 3" descr="IBM 8-bar logo">
            <a:extLst>
              <a:ext uri="{FF2B5EF4-FFF2-40B4-BE49-F238E27FC236}">
                <a16:creationId xmlns:a16="http://schemas.microsoft.com/office/drawing/2014/main" id="{81A5AEF9-6465-6773-9724-1305F8245375}"/>
              </a:ext>
            </a:extLst>
          </p:cNvPr>
          <p:cNvPicPr>
            <a:picLocks noChangeAspect="1"/>
          </p:cNvPicPr>
          <p:nvPr userDrawn="1"/>
        </p:nvPicPr>
        <p:blipFill>
          <a:blip r:embed="rId2"/>
          <a:stretch>
            <a:fillRect/>
          </a:stretch>
        </p:blipFill>
        <p:spPr>
          <a:xfrm>
            <a:off x="22373802" y="12577763"/>
            <a:ext cx="1538325" cy="572400"/>
          </a:xfrm>
          <a:prstGeom prst="rect">
            <a:avLst/>
          </a:prstGeom>
        </p:spPr>
      </p:pic>
      <p:sp>
        <p:nvSpPr>
          <p:cNvPr id="10" name="Title 1">
            <a:extLst>
              <a:ext uri="{FF2B5EF4-FFF2-40B4-BE49-F238E27FC236}">
                <a16:creationId xmlns:a16="http://schemas.microsoft.com/office/drawing/2014/main" id="{D0F40089-D6C5-B905-B7FE-24BFF3580F12}"/>
              </a:ext>
            </a:extLst>
          </p:cNvPr>
          <p:cNvSpPr>
            <a:spLocks noGrp="1"/>
          </p:cNvSpPr>
          <p:nvPr>
            <p:ph type="title"/>
          </p:nvPr>
        </p:nvSpPr>
        <p:spPr>
          <a:xfrm>
            <a:off x="576000" y="576000"/>
            <a:ext cx="10101072" cy="10356850"/>
          </a:xfrm>
        </p:spPr>
        <p:txBody>
          <a:bodyPr/>
          <a:lstStyle>
            <a:lvl1pPr>
              <a:lnSpc>
                <a:spcPct val="100000"/>
              </a:lnSpc>
              <a:defRPr sz="840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817174950"/>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77850" y="571500"/>
            <a:ext cx="23226713" cy="1257934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7694905"/>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7" name="Picture Placeholder 7" descr="Place bio portrait here">
            <a:extLst>
              <a:ext uri="{FF2B5EF4-FFF2-40B4-BE49-F238E27FC236}">
                <a16:creationId xmlns:a16="http://schemas.microsoft.com/office/drawing/2014/main" id="{0B1677E6-5066-100D-29D6-CCAD04C21BCE}"/>
              </a:ext>
            </a:extLst>
          </p:cNvPr>
          <p:cNvSpPr>
            <a:spLocks noGrp="1"/>
          </p:cNvSpPr>
          <p:nvPr>
            <p:ph type="pic" sz="quarter" idx="28" hasCustomPrompt="1"/>
          </p:nvPr>
        </p:nvSpPr>
        <p:spPr>
          <a:xfrm>
            <a:off x="576000" y="3044825"/>
            <a:ext cx="2462402" cy="2476500"/>
          </a:xfrm>
          <a:solidFill>
            <a:srgbClr val="E0E0E0"/>
          </a:solidFill>
        </p:spPr>
        <p:txBody>
          <a:bodyPr anchor="ctr"/>
          <a:lstStyle>
            <a:lvl1pPr algn="ctr">
              <a:defRPr>
                <a:solidFill>
                  <a:schemeClr val="accent5"/>
                </a:solidFill>
              </a:defRPr>
            </a:lvl1pPr>
          </a:lstStyle>
          <a:p>
            <a:r>
              <a:rPr lang="en-US" dirty="0"/>
              <a:t>Place imagery here</a:t>
            </a:r>
          </a:p>
        </p:txBody>
      </p:sp>
      <p:sp>
        <p:nvSpPr>
          <p:cNvPr id="13" name="Picture Placeholder 7" descr="Place bio portrait here">
            <a:extLst>
              <a:ext uri="{FF2B5EF4-FFF2-40B4-BE49-F238E27FC236}">
                <a16:creationId xmlns:a16="http://schemas.microsoft.com/office/drawing/2014/main" id="{3DCE12BA-53E1-8B67-A029-029F1E6F9163}"/>
              </a:ext>
            </a:extLst>
          </p:cNvPr>
          <p:cNvSpPr>
            <a:spLocks noGrp="1"/>
          </p:cNvSpPr>
          <p:nvPr>
            <p:ph type="pic" sz="quarter" idx="30" hasCustomPrompt="1"/>
          </p:nvPr>
        </p:nvSpPr>
        <p:spPr>
          <a:xfrm>
            <a:off x="576000" y="6096000"/>
            <a:ext cx="2462402"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5" name="Picture Placeholder 7" descr="Place bio portrait here">
            <a:extLst>
              <a:ext uri="{FF2B5EF4-FFF2-40B4-BE49-F238E27FC236}">
                <a16:creationId xmlns:a16="http://schemas.microsoft.com/office/drawing/2014/main" id="{05E149CA-A25F-74EE-93DF-1A877CDE924F}"/>
              </a:ext>
            </a:extLst>
          </p:cNvPr>
          <p:cNvSpPr>
            <a:spLocks noGrp="1"/>
          </p:cNvSpPr>
          <p:nvPr>
            <p:ph type="pic" sz="quarter" idx="32" hasCustomPrompt="1"/>
          </p:nvPr>
        </p:nvSpPr>
        <p:spPr>
          <a:xfrm>
            <a:off x="576000" y="9140825"/>
            <a:ext cx="2462402"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5" name="Picture Placeholder 7" descr="Place bio portrait here">
            <a:extLst>
              <a:ext uri="{FF2B5EF4-FFF2-40B4-BE49-F238E27FC236}">
                <a16:creationId xmlns:a16="http://schemas.microsoft.com/office/drawing/2014/main" id="{AAC7C1AD-0F8C-4D02-0112-981444AFE98D}"/>
              </a:ext>
            </a:extLst>
          </p:cNvPr>
          <p:cNvSpPr>
            <a:spLocks noGrp="1"/>
          </p:cNvSpPr>
          <p:nvPr>
            <p:ph type="pic" sz="quarter" idx="34" hasCustomPrompt="1"/>
          </p:nvPr>
        </p:nvSpPr>
        <p:spPr>
          <a:xfrm>
            <a:off x="12780000" y="3044825"/>
            <a:ext cx="2459736"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7" name="Picture Placeholder 7" descr="Place bio portrait here">
            <a:extLst>
              <a:ext uri="{FF2B5EF4-FFF2-40B4-BE49-F238E27FC236}">
                <a16:creationId xmlns:a16="http://schemas.microsoft.com/office/drawing/2014/main" id="{22271FFB-E2D1-459B-4089-A291A1110AE8}"/>
              </a:ext>
            </a:extLst>
          </p:cNvPr>
          <p:cNvSpPr>
            <a:spLocks noGrp="1"/>
          </p:cNvSpPr>
          <p:nvPr>
            <p:ph type="pic" sz="quarter" idx="36" hasCustomPrompt="1"/>
          </p:nvPr>
        </p:nvSpPr>
        <p:spPr>
          <a:xfrm>
            <a:off x="12780000" y="6096000"/>
            <a:ext cx="2459736"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9" name="Picture Placeholder 7" descr="Place bio portrait here">
            <a:extLst>
              <a:ext uri="{FF2B5EF4-FFF2-40B4-BE49-F238E27FC236}">
                <a16:creationId xmlns:a16="http://schemas.microsoft.com/office/drawing/2014/main" id="{F3C99020-5BF1-8A8C-BDCB-42766A5B9BE5}"/>
              </a:ext>
            </a:extLst>
          </p:cNvPr>
          <p:cNvSpPr>
            <a:spLocks noGrp="1"/>
          </p:cNvSpPr>
          <p:nvPr>
            <p:ph type="pic" sz="quarter" idx="38" hasCustomPrompt="1"/>
          </p:nvPr>
        </p:nvSpPr>
        <p:spPr>
          <a:xfrm>
            <a:off x="12780000" y="9140825"/>
            <a:ext cx="2459736"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00" y="576072"/>
            <a:ext cx="4949825" cy="1525588"/>
          </a:xfrm>
        </p:spPr>
        <p:txBody>
          <a:bodyPr/>
          <a:lstStyle>
            <a:lvl1pPr>
              <a:lnSpc>
                <a:spcPct val="100000"/>
              </a:lnSpc>
              <a:defRPr sz="6800">
                <a:solidFill>
                  <a:schemeClr val="tx2"/>
                </a:solidFill>
              </a:defRPr>
            </a:lvl1pPr>
          </a:lstStyle>
          <a:p>
            <a:r>
              <a:rPr lang="en-US" dirty="0"/>
              <a:t>Click to edit Master title style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0" y="3044825"/>
            <a:ext cx="5708650" cy="2476500"/>
          </a:xfrm>
        </p:spPr>
        <p:txBody>
          <a:bodyPr/>
          <a:lstStyle>
            <a:lvl1pPr>
              <a:lnSpc>
                <a:spcPct val="110000"/>
              </a:lnSpc>
              <a:spcBef>
                <a:spcPts val="0"/>
              </a:spcBef>
              <a:defRPr sz="3600">
                <a:solidFill>
                  <a:schemeClr val="tx1"/>
                </a:solidFill>
              </a:defRPr>
            </a:lvl1pPr>
            <a:lvl2pPr marL="256032" indent="-256032">
              <a:lnSpc>
                <a:spcPct val="110000"/>
              </a:lnSpc>
              <a:spcBef>
                <a:spcPts val="0"/>
              </a:spcBef>
              <a:defRPr sz="3600">
                <a:solidFill>
                  <a:schemeClr val="tx1"/>
                </a:solidFill>
              </a:defRPr>
            </a:lvl2pPr>
            <a:lvl3pPr marL="512064" indent="-256032">
              <a:lnSpc>
                <a:spcPct val="110000"/>
              </a:lnSpc>
              <a:spcBef>
                <a:spcPts val="0"/>
              </a:spcBef>
              <a:defRPr sz="3600">
                <a:solidFill>
                  <a:schemeClr val="tx1"/>
                </a:solidFill>
              </a:defRPr>
            </a:lvl3pPr>
            <a:lvl4pPr marL="768096" indent="-256032">
              <a:lnSpc>
                <a:spcPct val="110000"/>
              </a:lnSpc>
              <a:spcBef>
                <a:spcPts val="0"/>
              </a:spcBef>
              <a:defRPr sz="3600">
                <a:solidFill>
                  <a:schemeClr val="tx1"/>
                </a:solidFill>
              </a:defRPr>
            </a:lvl4pPr>
            <a:lvl5pPr>
              <a:lnSpc>
                <a:spcPct val="110000"/>
              </a:lnSpc>
              <a:spcBef>
                <a:spcPts val="0"/>
              </a:spcBef>
              <a:defRPr sz="2800">
                <a:solidFill>
                  <a:schemeClr val="tx1"/>
                </a:solidFill>
              </a:defRPr>
            </a:lvl5pPr>
          </a:lstStyle>
          <a:p>
            <a:pPr lvl="0"/>
            <a:r>
              <a:rPr lang="en-US" dirty="0"/>
              <a:t>Click to edit Master text styles</a:t>
            </a:r>
          </a:p>
          <a:p>
            <a:pPr marL="327600" marR="0" lvl="1"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Second level</a:t>
            </a:r>
          </a:p>
          <a:p>
            <a:pPr marL="658800" marR="0" lvl="2"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Third level</a:t>
            </a:r>
          </a:p>
          <a:p>
            <a:pPr marL="986400" marR="0" lvl="3"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0" y="6096000"/>
            <a:ext cx="5708650" cy="2476500"/>
          </a:xfrm>
        </p:spPr>
        <p:txBody>
          <a:bodyPr/>
          <a:lstStyle>
            <a:lvl1pPr>
              <a:lnSpc>
                <a:spcPct val="110000"/>
              </a:lnSpc>
              <a:spcBef>
                <a:spcPts val="0"/>
              </a:spcBef>
              <a:defRPr sz="3600">
                <a:solidFill>
                  <a:schemeClr val="tx1"/>
                </a:solidFill>
              </a:defRPr>
            </a:lvl1pPr>
            <a:lvl2pPr marL="256032" indent="-256032">
              <a:lnSpc>
                <a:spcPct val="110000"/>
              </a:lnSpc>
              <a:spcBef>
                <a:spcPts val="0"/>
              </a:spcBef>
              <a:defRPr sz="3600">
                <a:solidFill>
                  <a:schemeClr val="tx1"/>
                </a:solidFill>
              </a:defRPr>
            </a:lvl2pPr>
            <a:lvl3pPr marL="512064" indent="-256032">
              <a:lnSpc>
                <a:spcPct val="110000"/>
              </a:lnSpc>
              <a:spcBef>
                <a:spcPts val="0"/>
              </a:spcBef>
              <a:defRPr sz="3600">
                <a:solidFill>
                  <a:schemeClr val="tx1"/>
                </a:solidFill>
              </a:defRPr>
            </a:lvl3pPr>
            <a:lvl4pPr marL="768096" indent="-256032">
              <a:lnSpc>
                <a:spcPct val="110000"/>
              </a:lnSpc>
              <a:spcBef>
                <a:spcPts val="0"/>
              </a:spcBef>
              <a:defRPr sz="3600">
                <a:solidFill>
                  <a:schemeClr val="tx1"/>
                </a:solidFill>
              </a:defRPr>
            </a:lvl4pPr>
            <a:lvl5pPr>
              <a:lnSpc>
                <a:spcPct val="110000"/>
              </a:lnSpc>
              <a:spcBef>
                <a:spcPts val="0"/>
              </a:spcBef>
              <a:defRPr sz="2800">
                <a:solidFill>
                  <a:schemeClr val="tx1"/>
                </a:solidFill>
              </a:defRPr>
            </a:lvl5pPr>
          </a:lstStyle>
          <a:p>
            <a:pPr lvl="0"/>
            <a:r>
              <a:rPr lang="en-US" dirty="0"/>
              <a:t>Click to edit Master text styles</a:t>
            </a:r>
          </a:p>
          <a:p>
            <a:pPr marL="327600" marR="0" lvl="1"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Second level</a:t>
            </a:r>
          </a:p>
          <a:p>
            <a:pPr marL="658800" marR="0" lvl="2"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Third level</a:t>
            </a:r>
          </a:p>
          <a:p>
            <a:pPr marL="986400" marR="0" lvl="3"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Fourth level</a:t>
            </a:r>
          </a:p>
          <a:p>
            <a:pPr lvl="3"/>
            <a:endParaRPr lang="en-US" dirty="0"/>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0" y="9140825"/>
            <a:ext cx="5708650" cy="2476500"/>
          </a:xfrm>
        </p:spPr>
        <p:txBody>
          <a:bodyPr/>
          <a:lstStyle>
            <a:lvl1pPr>
              <a:lnSpc>
                <a:spcPct val="110000"/>
              </a:lnSpc>
              <a:spcBef>
                <a:spcPts val="0"/>
              </a:spcBef>
              <a:defRPr sz="3600">
                <a:solidFill>
                  <a:schemeClr val="tx1"/>
                </a:solidFill>
              </a:defRPr>
            </a:lvl1pPr>
            <a:lvl2pPr marL="256032" indent="-256032">
              <a:lnSpc>
                <a:spcPct val="110000"/>
              </a:lnSpc>
              <a:spcBef>
                <a:spcPts val="0"/>
              </a:spcBef>
              <a:defRPr sz="3600">
                <a:solidFill>
                  <a:schemeClr val="tx1"/>
                </a:solidFill>
              </a:defRPr>
            </a:lvl2pPr>
            <a:lvl3pPr marL="512064" indent="-256032">
              <a:lnSpc>
                <a:spcPct val="110000"/>
              </a:lnSpc>
              <a:spcBef>
                <a:spcPts val="0"/>
              </a:spcBef>
              <a:defRPr sz="3600">
                <a:solidFill>
                  <a:schemeClr val="tx1"/>
                </a:solidFill>
              </a:defRPr>
            </a:lvl3pPr>
            <a:lvl4pPr marL="768096" indent="-256032">
              <a:lnSpc>
                <a:spcPct val="110000"/>
              </a:lnSpc>
              <a:spcBef>
                <a:spcPts val="0"/>
              </a:spcBef>
              <a:defRPr sz="3600">
                <a:solidFill>
                  <a:schemeClr val="tx1"/>
                </a:solidFill>
              </a:defRPr>
            </a:lvl4pPr>
            <a:lvl5pPr>
              <a:lnSpc>
                <a:spcPct val="110000"/>
              </a:lnSpc>
              <a:spcBef>
                <a:spcPts val="0"/>
              </a:spcBef>
              <a:defRPr sz="2800">
                <a:solidFill>
                  <a:schemeClr val="tx1"/>
                </a:solidFill>
              </a:defRPr>
            </a:lvl5pPr>
          </a:lstStyle>
          <a:p>
            <a:pPr lvl="0"/>
            <a:r>
              <a:rPr lang="en-US" dirty="0"/>
              <a:t>Click to edit Master text styles</a:t>
            </a:r>
          </a:p>
          <a:p>
            <a:pPr marL="327600" marR="0" lvl="1"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Second level</a:t>
            </a:r>
          </a:p>
          <a:p>
            <a:pPr marL="658800" marR="0" lvl="2"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Third level</a:t>
            </a:r>
          </a:p>
          <a:p>
            <a:pPr marL="986400" marR="0" lvl="3"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5" y="3044825"/>
            <a:ext cx="5708650" cy="2476500"/>
          </a:xfrm>
        </p:spPr>
        <p:txBody>
          <a:bodyPr/>
          <a:lstStyle>
            <a:lvl1pPr>
              <a:lnSpc>
                <a:spcPct val="110000"/>
              </a:lnSpc>
              <a:spcBef>
                <a:spcPts val="0"/>
              </a:spcBef>
              <a:defRPr sz="3600">
                <a:solidFill>
                  <a:schemeClr val="tx1"/>
                </a:solidFill>
              </a:defRPr>
            </a:lvl1pPr>
            <a:lvl2pPr marL="256032" indent="-256032">
              <a:lnSpc>
                <a:spcPct val="110000"/>
              </a:lnSpc>
              <a:spcBef>
                <a:spcPts val="0"/>
              </a:spcBef>
              <a:defRPr sz="3600">
                <a:solidFill>
                  <a:schemeClr val="tx1"/>
                </a:solidFill>
              </a:defRPr>
            </a:lvl2pPr>
            <a:lvl3pPr marL="512064" indent="-256032">
              <a:lnSpc>
                <a:spcPct val="110000"/>
              </a:lnSpc>
              <a:spcBef>
                <a:spcPts val="0"/>
              </a:spcBef>
              <a:defRPr sz="3600">
                <a:solidFill>
                  <a:schemeClr val="tx1"/>
                </a:solidFill>
              </a:defRPr>
            </a:lvl3pPr>
            <a:lvl4pPr marL="768096" indent="-256032">
              <a:lnSpc>
                <a:spcPct val="110000"/>
              </a:lnSpc>
              <a:spcBef>
                <a:spcPts val="0"/>
              </a:spcBef>
              <a:defRPr sz="3600">
                <a:solidFill>
                  <a:schemeClr val="tx1"/>
                </a:solidFill>
              </a:defRPr>
            </a:lvl4pPr>
            <a:lvl5pPr>
              <a:lnSpc>
                <a:spcPct val="110000"/>
              </a:lnSpc>
              <a:spcBef>
                <a:spcPts val="0"/>
              </a:spcBef>
              <a:defRPr sz="2800">
                <a:solidFill>
                  <a:schemeClr val="tx1"/>
                </a:solidFill>
              </a:defRPr>
            </a:lvl5pPr>
          </a:lstStyle>
          <a:p>
            <a:pPr lvl="0"/>
            <a:r>
              <a:rPr lang="en-US" dirty="0"/>
              <a:t>Click to edit Master text styles</a:t>
            </a:r>
          </a:p>
          <a:p>
            <a:pPr marL="327600" marR="0" lvl="1"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Second level</a:t>
            </a:r>
          </a:p>
          <a:p>
            <a:pPr marL="658800" marR="0" lvl="2"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Third level</a:t>
            </a:r>
          </a:p>
          <a:p>
            <a:pPr marL="986400" marR="0" lvl="3"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5" y="6096000"/>
            <a:ext cx="5708650" cy="2476500"/>
          </a:xfrm>
        </p:spPr>
        <p:txBody>
          <a:bodyPr/>
          <a:lstStyle>
            <a:lvl1pPr>
              <a:lnSpc>
                <a:spcPct val="110000"/>
              </a:lnSpc>
              <a:spcBef>
                <a:spcPts val="0"/>
              </a:spcBef>
              <a:defRPr sz="3600">
                <a:solidFill>
                  <a:schemeClr val="tx1"/>
                </a:solidFill>
              </a:defRPr>
            </a:lvl1pPr>
            <a:lvl2pPr marL="256032" indent="-256032">
              <a:lnSpc>
                <a:spcPct val="110000"/>
              </a:lnSpc>
              <a:spcBef>
                <a:spcPts val="0"/>
              </a:spcBef>
              <a:defRPr sz="3600">
                <a:solidFill>
                  <a:schemeClr val="tx1"/>
                </a:solidFill>
              </a:defRPr>
            </a:lvl2pPr>
            <a:lvl3pPr marL="512064" indent="-256032">
              <a:lnSpc>
                <a:spcPct val="110000"/>
              </a:lnSpc>
              <a:spcBef>
                <a:spcPts val="0"/>
              </a:spcBef>
              <a:defRPr sz="3600">
                <a:solidFill>
                  <a:schemeClr val="tx1"/>
                </a:solidFill>
              </a:defRPr>
            </a:lvl3pPr>
            <a:lvl4pPr marL="768096" indent="-256032">
              <a:lnSpc>
                <a:spcPct val="110000"/>
              </a:lnSpc>
              <a:spcBef>
                <a:spcPts val="0"/>
              </a:spcBef>
              <a:defRPr sz="3600">
                <a:solidFill>
                  <a:schemeClr val="tx1"/>
                </a:solidFill>
              </a:defRPr>
            </a:lvl4pPr>
            <a:lvl5pPr>
              <a:lnSpc>
                <a:spcPct val="110000"/>
              </a:lnSpc>
              <a:spcBef>
                <a:spcPts val="0"/>
              </a:spcBef>
              <a:defRPr sz="2800">
                <a:solidFill>
                  <a:schemeClr val="tx1"/>
                </a:solidFill>
              </a:defRPr>
            </a:lvl5pPr>
          </a:lstStyle>
          <a:p>
            <a:pPr lvl="0"/>
            <a:r>
              <a:rPr lang="en-US" dirty="0"/>
              <a:t>Click to edit Master text styles</a:t>
            </a:r>
          </a:p>
          <a:p>
            <a:pPr marL="327600" marR="0" lvl="1"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Second level</a:t>
            </a:r>
          </a:p>
          <a:p>
            <a:pPr marL="658800" marR="0" lvl="2"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Third level</a:t>
            </a:r>
          </a:p>
          <a:p>
            <a:pPr marL="986400" marR="0" lvl="3"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5" y="9140825"/>
            <a:ext cx="5708650" cy="2476500"/>
          </a:xfrm>
        </p:spPr>
        <p:txBody>
          <a:bodyPr/>
          <a:lstStyle>
            <a:lvl1pPr>
              <a:lnSpc>
                <a:spcPct val="110000"/>
              </a:lnSpc>
              <a:spcBef>
                <a:spcPts val="0"/>
              </a:spcBef>
              <a:defRPr sz="3600">
                <a:solidFill>
                  <a:schemeClr val="tx1"/>
                </a:solidFill>
              </a:defRPr>
            </a:lvl1pPr>
            <a:lvl2pPr marL="256032" indent="-256032">
              <a:lnSpc>
                <a:spcPct val="110000"/>
              </a:lnSpc>
              <a:spcBef>
                <a:spcPts val="0"/>
              </a:spcBef>
              <a:defRPr sz="3600">
                <a:solidFill>
                  <a:schemeClr val="tx1"/>
                </a:solidFill>
              </a:defRPr>
            </a:lvl2pPr>
            <a:lvl3pPr marL="512064" indent="-256032">
              <a:lnSpc>
                <a:spcPct val="110000"/>
              </a:lnSpc>
              <a:spcBef>
                <a:spcPts val="0"/>
              </a:spcBef>
              <a:defRPr sz="3600">
                <a:solidFill>
                  <a:schemeClr val="tx1"/>
                </a:solidFill>
              </a:defRPr>
            </a:lvl3pPr>
            <a:lvl4pPr marL="768096" indent="-256032">
              <a:lnSpc>
                <a:spcPct val="110000"/>
              </a:lnSpc>
              <a:spcBef>
                <a:spcPts val="0"/>
              </a:spcBef>
              <a:defRPr sz="3600">
                <a:solidFill>
                  <a:schemeClr val="tx1"/>
                </a:solidFill>
              </a:defRPr>
            </a:lvl4pPr>
            <a:lvl5pPr>
              <a:lnSpc>
                <a:spcPct val="110000"/>
              </a:lnSpc>
              <a:spcBef>
                <a:spcPts val="0"/>
              </a:spcBef>
              <a:defRPr sz="2800">
                <a:solidFill>
                  <a:schemeClr val="tx1"/>
                </a:solidFill>
              </a:defRPr>
            </a:lvl5pPr>
          </a:lstStyle>
          <a:p>
            <a:pPr lvl="0"/>
            <a:r>
              <a:rPr lang="en-US" dirty="0"/>
              <a:t>Click to edit Master text styles</a:t>
            </a:r>
          </a:p>
          <a:p>
            <a:pPr marL="327600" marR="0" lvl="1"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Second level</a:t>
            </a:r>
          </a:p>
          <a:p>
            <a:pPr marL="658800" marR="0" lvl="2"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Third level</a:t>
            </a:r>
          </a:p>
          <a:p>
            <a:pPr marL="986400" marR="0" lvl="3"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3" name="Footer Placeholder 3">
            <a:extLst>
              <a:ext uri="{FF2B5EF4-FFF2-40B4-BE49-F238E27FC236}">
                <a16:creationId xmlns:a16="http://schemas.microsoft.com/office/drawing/2014/main" id="{7D4D4C25-96EE-FF6D-B301-962CD7A63666}"/>
              </a:ext>
            </a:extLst>
          </p:cNvPr>
          <p:cNvSpPr>
            <a:spLocks noGrp="1"/>
          </p:cNvSpPr>
          <p:nvPr>
            <p:ph type="ftr" sz="quarter" idx="18"/>
          </p:nvPr>
        </p:nvSpPr>
        <p:spPr>
          <a:xfrm>
            <a:off x="576000" y="12816000"/>
            <a:ext cx="4956176" cy="381000"/>
          </a:xfrm>
        </p:spPr>
        <p:txBody>
          <a:bodyPr/>
          <a:lstStyle/>
          <a:p>
            <a:endParaRPr lang="en-US" dirty="0"/>
          </a:p>
        </p:txBody>
      </p:sp>
      <p:sp>
        <p:nvSpPr>
          <p:cNvPr id="6" name="Slide Number">
            <a:extLst>
              <a:ext uri="{FF2B5EF4-FFF2-40B4-BE49-F238E27FC236}">
                <a16:creationId xmlns:a16="http://schemas.microsoft.com/office/drawing/2014/main" id="{DA0E5B0D-36A0-4281-7D57-C2CC4453113C}"/>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936719277"/>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00" y="576073"/>
            <a:ext cx="4949825" cy="3995928"/>
          </a:xfrm>
        </p:spPr>
        <p:txBody>
          <a:bodyPr/>
          <a:lstStyle>
            <a:lvl1pPr>
              <a:lnSpc>
                <a:spcPct val="100000"/>
              </a:lnSpc>
              <a:defRPr sz="6800">
                <a:solidFill>
                  <a:schemeClr val="tx2"/>
                </a:solidFill>
              </a:defRPr>
            </a:lvl1pPr>
          </a:lstStyle>
          <a:p>
            <a:r>
              <a:rPr lang="en-US" dirty="0"/>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76000"/>
            <a:ext cx="17145000" cy="11623675"/>
          </a:xfrm>
        </p:spPr>
        <p:txBody>
          <a:bodyPr anchor="ctr"/>
          <a:lstStyle>
            <a:lvl1pPr algn="ctr">
              <a:defRPr>
                <a:solidFill>
                  <a:schemeClr val="tx1"/>
                </a:solidFill>
              </a:defRPr>
            </a:lvl1pPr>
          </a:lstStyle>
          <a:p>
            <a:r>
              <a:rPr lang="en-US" dirty="0"/>
              <a:t>Click icon to add table</a:t>
            </a:r>
          </a:p>
        </p:txBody>
      </p:sp>
      <p:sp>
        <p:nvSpPr>
          <p:cNvPr id="3" name="Footer Placeholder 3">
            <a:extLst>
              <a:ext uri="{FF2B5EF4-FFF2-40B4-BE49-F238E27FC236}">
                <a16:creationId xmlns:a16="http://schemas.microsoft.com/office/drawing/2014/main" id="{3694FFFD-5196-625E-C3FC-9AB6BB13FC34}"/>
              </a:ext>
            </a:extLst>
          </p:cNvPr>
          <p:cNvSpPr>
            <a:spLocks noGrp="1"/>
          </p:cNvSpPr>
          <p:nvPr>
            <p:ph type="ftr" sz="quarter" idx="18"/>
          </p:nvPr>
        </p:nvSpPr>
        <p:spPr>
          <a:xfrm>
            <a:off x="576000" y="12816000"/>
            <a:ext cx="4956176" cy="381000"/>
          </a:xfrm>
        </p:spPr>
        <p:txBody>
          <a:bodyPr/>
          <a:lstStyle/>
          <a:p>
            <a:endParaRPr lang="en-US" dirty="0"/>
          </a:p>
        </p:txBody>
      </p:sp>
      <p:sp>
        <p:nvSpPr>
          <p:cNvPr id="7" name="Slide Number">
            <a:extLst>
              <a:ext uri="{FF2B5EF4-FFF2-40B4-BE49-F238E27FC236}">
                <a16:creationId xmlns:a16="http://schemas.microsoft.com/office/drawing/2014/main" id="{DD2D25A8-2AEC-F554-8D58-47C112486D41}"/>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8229029"/>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hasCustomPrompt="1"/>
          </p:nvPr>
        </p:nvSpPr>
        <p:spPr>
          <a:xfrm>
            <a:off x="576000" y="576071"/>
            <a:ext cx="4949825" cy="1527049"/>
          </a:xfrm>
        </p:spPr>
        <p:txBody>
          <a:bodyPr/>
          <a:lstStyle>
            <a:lvl1pPr>
              <a:lnSpc>
                <a:spcPct val="100000"/>
              </a:lnSpc>
              <a:defRPr sz="6800">
                <a:solidFill>
                  <a:schemeClr val="tx2"/>
                </a:solidFill>
              </a:defRPr>
            </a:lvl1pPr>
          </a:lstStyle>
          <a:p>
            <a:r>
              <a:rPr lang="en-US" dirty="0"/>
              <a:t>Click to edit Master title style </a:t>
            </a:r>
          </a:p>
        </p:txBody>
      </p:sp>
      <p:sp>
        <p:nvSpPr>
          <p:cNvPr id="3" name="Slide Number">
            <a:extLst>
              <a:ext uri="{FF2B5EF4-FFF2-40B4-BE49-F238E27FC236}">
                <a16:creationId xmlns:a16="http://schemas.microsoft.com/office/drawing/2014/main" id="{B0435695-E156-66C6-5CE4-B0F751F125D2}"/>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
        <p:nvSpPr>
          <p:cNvPr id="10" name="Text Placeholder 9">
            <a:extLst>
              <a:ext uri="{FF2B5EF4-FFF2-40B4-BE49-F238E27FC236}">
                <a16:creationId xmlns:a16="http://schemas.microsoft.com/office/drawing/2014/main" id="{BDFFC916-9B64-A7DC-672D-A4AFA1AE968C}"/>
              </a:ext>
            </a:extLst>
          </p:cNvPr>
          <p:cNvSpPr>
            <a:spLocks noGrp="1"/>
          </p:cNvSpPr>
          <p:nvPr>
            <p:ph type="body" sz="quarter" idx="13" hasCustomPrompt="1"/>
          </p:nvPr>
        </p:nvSpPr>
        <p:spPr>
          <a:xfrm>
            <a:off x="6667500" y="12782487"/>
            <a:ext cx="5524500" cy="425450"/>
          </a:xfrm>
        </p:spPr>
        <p:txBody>
          <a:bodyPr anchor="b" anchorCtr="0"/>
          <a:lstStyle>
            <a:lvl1pPr>
              <a:defRPr sz="1600">
                <a:latin typeface="IBM Plex Sans Light" panose="020B0503050203000203" pitchFamily="34" charset="0"/>
              </a:defRPr>
            </a:lvl1pPr>
            <a:lvl2pPr>
              <a:defRPr sz="1600"/>
            </a:lvl2pPr>
            <a:lvl3pPr>
              <a:defRPr sz="1600"/>
            </a:lvl3pPr>
            <a:lvl4pPr>
              <a:defRPr sz="1600"/>
            </a:lvl4pPr>
            <a:lvl5pPr>
              <a:defRPr sz="1600"/>
            </a:lvl5pPr>
          </a:lstStyle>
          <a:p>
            <a:pPr lvl="0"/>
            <a:r>
              <a:rPr lang="en-US" dirty="0"/>
              <a:t>Source</a:t>
            </a:r>
          </a:p>
        </p:txBody>
      </p:sp>
      <p:sp>
        <p:nvSpPr>
          <p:cNvPr id="13" name="Text Placeholder 12">
            <a:extLst>
              <a:ext uri="{FF2B5EF4-FFF2-40B4-BE49-F238E27FC236}">
                <a16:creationId xmlns:a16="http://schemas.microsoft.com/office/drawing/2014/main" id="{81A85749-B0F2-6B16-9E7E-1C979593E9E7}"/>
              </a:ext>
            </a:extLst>
          </p:cNvPr>
          <p:cNvSpPr>
            <a:spLocks noGrp="1"/>
          </p:cNvSpPr>
          <p:nvPr>
            <p:ph type="body" sz="quarter" idx="14"/>
          </p:nvPr>
        </p:nvSpPr>
        <p:spPr>
          <a:xfrm>
            <a:off x="576000" y="3044825"/>
            <a:ext cx="4943475" cy="9150350"/>
          </a:xfrm>
        </p:spPr>
        <p:txBody>
          <a:bodyPr/>
          <a:lstStyle>
            <a:lvl1pPr>
              <a:defRPr sz="3600">
                <a:latin typeface="IBM Plex Sans Light"/>
              </a:defRPr>
            </a:lvl1pPr>
            <a:lvl2pPr marL="327600" indent="-327600">
              <a:lnSpc>
                <a:spcPct val="100000"/>
              </a:lnSpc>
              <a:defRPr sz="2800">
                <a:latin typeface="IBM Plex Sans Light"/>
              </a:defRPr>
            </a:lvl2pPr>
            <a:lvl3pPr marL="658800" indent="-327600">
              <a:lnSpc>
                <a:spcPct val="100000"/>
              </a:lnSpc>
              <a:defRPr sz="2800">
                <a:latin typeface="IBM Plex Sans Light"/>
              </a:defRPr>
            </a:lvl3pPr>
            <a:lvl4pPr marL="986400" indent="-327600">
              <a:lnSpc>
                <a:spcPct val="100000"/>
              </a:lnSpc>
              <a:defRPr sz="2800">
                <a:latin typeface="IBM Plex Sans Light"/>
              </a:defRPr>
            </a:lvl4pPr>
            <a:lvl5pPr>
              <a:defRPr sz="2800">
                <a:latin typeface="IBM Plex Sans Light"/>
              </a:defRPr>
            </a:lvl5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Click to edit Master text styles</a:t>
            </a:r>
          </a:p>
          <a:p>
            <a:pPr marL="327600" marR="0" lvl="1"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Second level</a:t>
            </a:r>
          </a:p>
          <a:p>
            <a:pPr marL="658800" marR="0" lvl="2"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Third level</a:t>
            </a:r>
          </a:p>
          <a:p>
            <a:pPr marL="986400" marR="0" lvl="3"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Fourth level</a:t>
            </a:r>
          </a:p>
          <a:p>
            <a:pPr>
              <a:lnSpc>
                <a:spcPct val="110000"/>
              </a:lnSpc>
            </a:pPr>
            <a:endParaRPr lang="en-US" sz="2800" dirty="0">
              <a:latin typeface="IBM Plex Sans Light" panose="020B0403050203000203" pitchFamily="34" charset="0"/>
            </a:endParaRPr>
          </a:p>
        </p:txBody>
      </p:sp>
      <p:sp>
        <p:nvSpPr>
          <p:cNvPr id="4" name="Footer Placeholder 3">
            <a:extLst>
              <a:ext uri="{FF2B5EF4-FFF2-40B4-BE49-F238E27FC236}">
                <a16:creationId xmlns:a16="http://schemas.microsoft.com/office/drawing/2014/main" id="{E71CF978-95F1-0188-4FBB-81AAB884C2C1}"/>
              </a:ext>
            </a:extLst>
          </p:cNvPr>
          <p:cNvSpPr>
            <a:spLocks noGrp="1"/>
          </p:cNvSpPr>
          <p:nvPr>
            <p:ph type="ftr" sz="quarter" idx="18"/>
          </p:nvPr>
        </p:nvSpPr>
        <p:spPr>
          <a:xfrm>
            <a:off x="576000" y="12816000"/>
            <a:ext cx="4956176" cy="381000"/>
          </a:xfrm>
        </p:spPr>
        <p:txBody>
          <a:bodyPr/>
          <a:lstStyle/>
          <a:p>
            <a:endParaRPr lang="en-US" dirty="0"/>
          </a:p>
        </p:txBody>
      </p:sp>
    </p:spTree>
    <p:extLst>
      <p:ext uri="{BB962C8B-B14F-4D97-AF65-F5344CB8AC3E}">
        <p14:creationId xmlns:p14="http://schemas.microsoft.com/office/powerpoint/2010/main" val="3264910353"/>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00" y="576000"/>
            <a:ext cx="4956175" cy="2859087"/>
          </a:xfrm>
        </p:spPr>
        <p:txBody>
          <a:bodyPr/>
          <a:lstStyle>
            <a:lvl1pPr>
              <a:lnSpc>
                <a:spcPct val="100000"/>
              </a:lnSpc>
              <a:spcBef>
                <a:spcPts val="0"/>
              </a:spcBef>
              <a:defRPr sz="68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62675" y="576000"/>
            <a:ext cx="4953000" cy="11625262"/>
          </a:xfrm>
        </p:spPr>
        <p:txBody>
          <a:bodyPr/>
          <a:lstStyle>
            <a:lvl1pPr>
              <a:lnSpc>
                <a:spcPct val="120000"/>
              </a:lnSpc>
              <a:spcBef>
                <a:spcPts val="0"/>
              </a:spcBef>
              <a:defRPr sz="1600" b="0" i="0">
                <a:solidFill>
                  <a:schemeClr val="tx1"/>
                </a:solidFill>
                <a:latin typeface="IBM Plex Sans Light" panose="020B0503050203000203" pitchFamily="34" charset="0"/>
              </a:defRPr>
            </a:lvl1pPr>
            <a:lvl2pPr marL="146304" indent="-146304">
              <a:lnSpc>
                <a:spcPct val="120000"/>
              </a:lnSpc>
              <a:spcBef>
                <a:spcPts val="0"/>
              </a:spcBef>
              <a:defRPr sz="1600" b="0" i="0">
                <a:solidFill>
                  <a:schemeClr val="tx1"/>
                </a:solidFill>
                <a:latin typeface="IBM Plex Sans Light" panose="020B0503050203000203" pitchFamily="34" charset="0"/>
              </a:defRPr>
            </a:lvl2pPr>
            <a:lvl3pPr marL="292608" indent="-146304">
              <a:lnSpc>
                <a:spcPct val="120000"/>
              </a:lnSpc>
              <a:spcBef>
                <a:spcPts val="0"/>
              </a:spcBef>
              <a:defRPr sz="1600" b="0" i="0">
                <a:solidFill>
                  <a:schemeClr val="tx1"/>
                </a:solidFill>
                <a:latin typeface="IBM Plex Sans Light" panose="020B0503050203000203" pitchFamily="34" charset="0"/>
              </a:defRPr>
            </a:lvl3pPr>
            <a:lvl4pPr marL="438912" indent="-146304">
              <a:lnSpc>
                <a:spcPct val="120000"/>
              </a:lnSpc>
              <a:spcBef>
                <a:spcPts val="0"/>
              </a:spcBef>
              <a:defRPr sz="1600" b="0" i="0">
                <a:solidFill>
                  <a:schemeClr val="tx1"/>
                </a:solidFill>
                <a:latin typeface="IBM Plex Sans Light" panose="020B0503050203000203" pitchFamily="34" charset="0"/>
              </a:defRPr>
            </a:lvl4pPr>
            <a:lvl5pPr>
              <a:lnSpc>
                <a:spcPct val="120000"/>
              </a:lnSpc>
              <a:spcBef>
                <a:spcPts val="0"/>
              </a:spcBef>
              <a:defRPr sz="1600" b="0" i="0">
                <a:solidFill>
                  <a:schemeClr val="tx1"/>
                </a:solidFill>
                <a:latin typeface="IBM Plex Sans Light"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76000" y="12816000"/>
            <a:ext cx="4956176" cy="381000"/>
          </a:xfrm>
        </p:spPr>
        <p:txBody>
          <a:bodyPr/>
          <a:lstStyle/>
          <a:p>
            <a:endParaRPr lang="en-US" dirty="0"/>
          </a:p>
        </p:txBody>
      </p:sp>
      <p:sp>
        <p:nvSpPr>
          <p:cNvPr id="3" name="Slide Number">
            <a:extLst>
              <a:ext uri="{FF2B5EF4-FFF2-40B4-BE49-F238E27FC236}">
                <a16:creationId xmlns:a16="http://schemas.microsoft.com/office/drawing/2014/main" id="{0C628C1A-F2DD-6011-5846-A9A3A6D3BD72}"/>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86187956"/>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00" y="576000"/>
            <a:ext cx="4956175" cy="2859087"/>
          </a:xfrm>
        </p:spPr>
        <p:txBody>
          <a:bodyPr/>
          <a:lstStyle>
            <a:lvl1pPr>
              <a:lnSpc>
                <a:spcPct val="100000"/>
              </a:lnSpc>
              <a:spcBef>
                <a:spcPts val="0"/>
              </a:spcBef>
              <a:defRPr sz="68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dirty="0"/>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80000" y="576000"/>
            <a:ext cx="4953000" cy="11625262"/>
          </a:xfrm>
        </p:spPr>
        <p:txBody>
          <a:bodyPr/>
          <a:lstStyle>
            <a:lvl1pPr>
              <a:lnSpc>
                <a:spcPct val="120000"/>
              </a:lnSpc>
              <a:spcBef>
                <a:spcPts val="0"/>
              </a:spcBef>
              <a:defRPr sz="1600" b="0" i="0">
                <a:solidFill>
                  <a:schemeClr val="tx1"/>
                </a:solidFill>
                <a:latin typeface="IBM Plex Sans Light" panose="020B0503050203000203" pitchFamily="34" charset="0"/>
              </a:defRPr>
            </a:lvl1pPr>
            <a:lvl2pPr marL="146304" indent="-146304">
              <a:lnSpc>
                <a:spcPct val="120000"/>
              </a:lnSpc>
              <a:spcBef>
                <a:spcPts val="0"/>
              </a:spcBef>
              <a:defRPr sz="1600" b="0" i="0">
                <a:solidFill>
                  <a:schemeClr val="tx1"/>
                </a:solidFill>
                <a:latin typeface="IBM Plex Sans Light" panose="020B0503050203000203" pitchFamily="34" charset="0"/>
              </a:defRPr>
            </a:lvl2pPr>
            <a:lvl3pPr marL="292608" indent="-146304">
              <a:lnSpc>
                <a:spcPct val="120000"/>
              </a:lnSpc>
              <a:spcBef>
                <a:spcPts val="0"/>
              </a:spcBef>
              <a:defRPr sz="1600" b="0" i="0">
                <a:solidFill>
                  <a:schemeClr val="tx1"/>
                </a:solidFill>
                <a:latin typeface="IBM Plex Sans Light" panose="020B0503050203000203" pitchFamily="34" charset="0"/>
              </a:defRPr>
            </a:lvl3pPr>
            <a:lvl4pPr marL="438912" indent="-146304">
              <a:lnSpc>
                <a:spcPct val="120000"/>
              </a:lnSpc>
              <a:spcBef>
                <a:spcPts val="0"/>
              </a:spcBef>
              <a:defRPr sz="1600" b="0" i="0">
                <a:solidFill>
                  <a:schemeClr val="tx1"/>
                </a:solidFill>
                <a:latin typeface="IBM Plex Sans Light" panose="020B0503050203000203" pitchFamily="34" charset="0"/>
              </a:defRPr>
            </a:lvl4pPr>
            <a:lvl5pPr>
              <a:lnSpc>
                <a:spcPct val="120000"/>
              </a:lnSpc>
              <a:spcBef>
                <a:spcPts val="0"/>
              </a:spcBef>
              <a:defRPr sz="1600" b="0" i="0">
                <a:solidFill>
                  <a:schemeClr val="tx1"/>
                </a:solidFill>
                <a:latin typeface="IBM Plex Sans Light"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76000"/>
            <a:ext cx="4953000" cy="11625262"/>
          </a:xfrm>
        </p:spPr>
        <p:txBody>
          <a:bodyPr/>
          <a:lstStyle>
            <a:lvl1pPr>
              <a:lnSpc>
                <a:spcPct val="120000"/>
              </a:lnSpc>
              <a:spcBef>
                <a:spcPts val="0"/>
              </a:spcBef>
              <a:defRPr sz="1600" b="0" i="0">
                <a:solidFill>
                  <a:schemeClr val="tx1"/>
                </a:solidFill>
                <a:latin typeface="IBM Plex Sans Light" panose="020B0503050203000203" pitchFamily="34" charset="0"/>
              </a:defRPr>
            </a:lvl1pPr>
            <a:lvl2pPr marL="146304" indent="-146304">
              <a:lnSpc>
                <a:spcPct val="120000"/>
              </a:lnSpc>
              <a:spcBef>
                <a:spcPts val="0"/>
              </a:spcBef>
              <a:defRPr sz="1600" b="0" i="0">
                <a:solidFill>
                  <a:schemeClr val="tx1"/>
                </a:solidFill>
                <a:latin typeface="IBM Plex Sans Light" panose="020B0503050203000203" pitchFamily="34" charset="0"/>
              </a:defRPr>
            </a:lvl2pPr>
            <a:lvl3pPr marL="292608" indent="-146304">
              <a:lnSpc>
                <a:spcPct val="120000"/>
              </a:lnSpc>
              <a:spcBef>
                <a:spcPts val="0"/>
              </a:spcBef>
              <a:defRPr sz="1600" b="0" i="0">
                <a:solidFill>
                  <a:schemeClr val="tx1"/>
                </a:solidFill>
                <a:latin typeface="IBM Plex Sans Light" panose="020B0503050203000203" pitchFamily="34" charset="0"/>
              </a:defRPr>
            </a:lvl3pPr>
            <a:lvl4pPr marL="438912" indent="-146304">
              <a:lnSpc>
                <a:spcPct val="120000"/>
              </a:lnSpc>
              <a:spcBef>
                <a:spcPts val="0"/>
              </a:spcBef>
              <a:defRPr sz="1600" b="0" i="0">
                <a:solidFill>
                  <a:schemeClr val="tx1"/>
                </a:solidFill>
                <a:latin typeface="IBM Plex Sans Light" panose="020B0503050203000203" pitchFamily="34" charset="0"/>
              </a:defRPr>
            </a:lvl4pPr>
            <a:lvl5pPr>
              <a:lnSpc>
                <a:spcPct val="120000"/>
              </a:lnSpc>
              <a:spcBef>
                <a:spcPts val="0"/>
              </a:spcBef>
              <a:defRPr sz="1600" b="0" i="0">
                <a:solidFill>
                  <a:schemeClr val="tx1"/>
                </a:solidFill>
                <a:latin typeface="IBM Plex Sans Light"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3" name="Footer Placeholder 3">
            <a:extLst>
              <a:ext uri="{FF2B5EF4-FFF2-40B4-BE49-F238E27FC236}">
                <a16:creationId xmlns:a16="http://schemas.microsoft.com/office/drawing/2014/main" id="{F5CA4A6F-2777-D002-EE9E-92C246A4DA85}"/>
              </a:ext>
            </a:extLst>
          </p:cNvPr>
          <p:cNvSpPr>
            <a:spLocks noGrp="1"/>
          </p:cNvSpPr>
          <p:nvPr>
            <p:ph type="ftr" sz="quarter" idx="18"/>
          </p:nvPr>
        </p:nvSpPr>
        <p:spPr>
          <a:xfrm>
            <a:off x="576000" y="12816000"/>
            <a:ext cx="4956176" cy="381000"/>
          </a:xfrm>
        </p:spPr>
        <p:txBody>
          <a:bodyPr/>
          <a:lstStyle/>
          <a:p>
            <a:endParaRPr lang="en-US" dirty="0"/>
          </a:p>
        </p:txBody>
      </p:sp>
      <p:sp>
        <p:nvSpPr>
          <p:cNvPr id="8" name="Slide Number">
            <a:extLst>
              <a:ext uri="{FF2B5EF4-FFF2-40B4-BE49-F238E27FC236}">
                <a16:creationId xmlns:a16="http://schemas.microsoft.com/office/drawing/2014/main" id="{3FBFB86A-A7DC-B54C-4EEC-B69E1897903E}"/>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196161"/>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00" y="576071"/>
            <a:ext cx="4949825" cy="2468753"/>
          </a:xfrm>
        </p:spPr>
        <p:txBody>
          <a:bodyPr/>
          <a:lstStyle>
            <a:lvl1pPr>
              <a:lnSpc>
                <a:spcPct val="100000"/>
              </a:lnSpc>
              <a:defRPr sz="6800">
                <a:solidFill>
                  <a:schemeClr val="tx2"/>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a:xfrm>
            <a:off x="576000" y="12816000"/>
            <a:ext cx="4956176" cy="381000"/>
          </a:xfrm>
        </p:spPr>
        <p:txBody>
          <a:bodyPr/>
          <a:lstStyle/>
          <a:p>
            <a:endParaRPr lang="en-US" dirty="0"/>
          </a:p>
        </p:txBody>
      </p:sp>
      <p:sp>
        <p:nvSpPr>
          <p:cNvPr id="3" name="Slide Number">
            <a:extLst>
              <a:ext uri="{FF2B5EF4-FFF2-40B4-BE49-F238E27FC236}">
                <a16:creationId xmlns:a16="http://schemas.microsoft.com/office/drawing/2014/main" id="{B0435695-E156-66C6-5CE4-B0F751F125D2}"/>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9605039"/>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slide, no foot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00" y="576071"/>
            <a:ext cx="4949825" cy="2468753"/>
          </a:xfrm>
        </p:spPr>
        <p:txBody>
          <a:bodyPr/>
          <a:lstStyle>
            <a:lvl1pPr>
              <a:lnSpc>
                <a:spcPct val="100000"/>
              </a:lnSpc>
              <a:defRPr sz="6800">
                <a:solidFill>
                  <a:schemeClr val="tx2"/>
                </a:solidFill>
              </a:defRPr>
            </a:lvl1pPr>
          </a:lstStyle>
          <a:p>
            <a:r>
              <a:rPr lang="en-US" dirty="0"/>
              <a:t>Click to edit Master title style</a:t>
            </a:r>
          </a:p>
        </p:txBody>
      </p:sp>
      <p:sp>
        <p:nvSpPr>
          <p:cNvPr id="3" name="Slide Number">
            <a:extLst>
              <a:ext uri="{FF2B5EF4-FFF2-40B4-BE49-F238E27FC236}">
                <a16:creationId xmlns:a16="http://schemas.microsoft.com/office/drawing/2014/main" id="{B0435695-E156-66C6-5CE4-B0F751F125D2}"/>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681719226"/>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4195384914"/>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9"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descr="IBM 8-bar logo">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1278523911"/>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499" y="571499"/>
            <a:ext cx="11043132" cy="12578663"/>
          </a:xfrm>
          <a:solidFill>
            <a:srgbClr val="E0E0E0"/>
          </a:solidFill>
        </p:spPr>
        <p:txBody>
          <a:bodyPr anchor="ctr"/>
          <a:lstStyle>
            <a:lvl1pPr algn="ctr">
              <a:defRPr>
                <a:solidFill>
                  <a:schemeClr val="accent5"/>
                </a:solidFill>
              </a:defRPr>
            </a:lvl1pPr>
          </a:lstStyle>
          <a:p>
            <a:r>
              <a:rPr lang="en-US" dirty="0"/>
              <a:t>Place imagery here</a:t>
            </a:r>
          </a:p>
        </p:txBody>
      </p:sp>
      <p:pic>
        <p:nvPicPr>
          <p:cNvPr id="3" name="Picture 2" descr="IBM 8-bar logo">
            <a:extLst>
              <a:ext uri="{FF2B5EF4-FFF2-40B4-BE49-F238E27FC236}">
                <a16:creationId xmlns:a16="http://schemas.microsoft.com/office/drawing/2014/main" id="{5C99EA1F-50F2-8D44-9784-4C9D55555354}"/>
              </a:ext>
            </a:extLst>
          </p:cNvPr>
          <p:cNvPicPr>
            <a:picLocks noChangeAspect="1"/>
          </p:cNvPicPr>
          <p:nvPr userDrawn="1"/>
        </p:nvPicPr>
        <p:blipFill>
          <a:blip r:embed="rId2"/>
          <a:stretch>
            <a:fillRect/>
          </a:stretch>
        </p:blipFill>
        <p:spPr>
          <a:xfrm>
            <a:off x="580086" y="12577763"/>
            <a:ext cx="1538325" cy="572400"/>
          </a:xfrm>
          <a:prstGeom prst="rect">
            <a:avLst/>
          </a:prstGeom>
        </p:spPr>
      </p:pic>
      <p:sp>
        <p:nvSpPr>
          <p:cNvPr id="6" name="Title 1">
            <a:extLst>
              <a:ext uri="{FF2B5EF4-FFF2-40B4-BE49-F238E27FC236}">
                <a16:creationId xmlns:a16="http://schemas.microsoft.com/office/drawing/2014/main" id="{EC22CE22-4A72-C394-2534-3F9CEE594205}"/>
              </a:ext>
            </a:extLst>
          </p:cNvPr>
          <p:cNvSpPr>
            <a:spLocks noGrp="1"/>
          </p:cNvSpPr>
          <p:nvPr>
            <p:ph type="title"/>
          </p:nvPr>
        </p:nvSpPr>
        <p:spPr>
          <a:xfrm>
            <a:off x="576000" y="576000"/>
            <a:ext cx="10101072" cy="10356850"/>
          </a:xfrm>
        </p:spPr>
        <p:txBody>
          <a:bodyPr/>
          <a:lstStyle>
            <a:lvl1pPr>
              <a:lnSpc>
                <a:spcPct val="100000"/>
              </a:lnSpc>
              <a:defRPr sz="8400">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4152614004"/>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imagery, half, label">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00" y="576072"/>
            <a:ext cx="10099675" cy="571500"/>
          </a:xfrm>
        </p:spPr>
        <p:txBody>
          <a:bodyPr/>
          <a:lstStyle>
            <a:lvl1pPr>
              <a:lnSpc>
                <a:spcPct val="100000"/>
              </a:lnSpc>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00" y="1512000"/>
            <a:ext cx="10099675" cy="9147175"/>
          </a:xfrm>
        </p:spPr>
        <p:txBody>
          <a:bodyPr/>
          <a:lstStyle>
            <a:lvl1pPr>
              <a:lnSpc>
                <a:spcPct val="100000"/>
              </a:lnSpc>
              <a:defRPr sz="8400">
                <a:solidFill>
                  <a:schemeClr val="tx2"/>
                </a:solidFill>
              </a:defRPr>
            </a:lvl1pPr>
          </a:lstStyle>
          <a:p>
            <a:r>
              <a:rPr lang="en-US" dirty="0"/>
              <a:t>Click to edit Master title style</a:t>
            </a:r>
          </a:p>
        </p:txBody>
      </p:sp>
      <p:pic>
        <p:nvPicPr>
          <p:cNvPr id="3" name="Picture 2" descr="IBM 8-bar logo">
            <a:extLst>
              <a:ext uri="{FF2B5EF4-FFF2-40B4-BE49-F238E27FC236}">
                <a16:creationId xmlns:a16="http://schemas.microsoft.com/office/drawing/2014/main" id="{0A3BE97F-BB78-DA67-3A9B-B2FBFA0DFC6D}"/>
              </a:ext>
            </a:extLst>
          </p:cNvPr>
          <p:cNvPicPr>
            <a:picLocks noChangeAspect="1"/>
          </p:cNvPicPr>
          <p:nvPr userDrawn="1"/>
        </p:nvPicPr>
        <p:blipFill>
          <a:blip r:embed="rId2"/>
          <a:stretch>
            <a:fillRect/>
          </a:stretch>
        </p:blipFill>
        <p:spPr>
          <a:xfrm>
            <a:off x="580086" y="12577763"/>
            <a:ext cx="1538325" cy="572400"/>
          </a:xfrm>
          <a:prstGeom prst="rect">
            <a:avLst/>
          </a:prstGeom>
        </p:spPr>
      </p:pic>
      <p:sp>
        <p:nvSpPr>
          <p:cNvPr id="6" name="Picture Placeholder 6" descr="Place imagery here">
            <a:extLst>
              <a:ext uri="{FF2B5EF4-FFF2-40B4-BE49-F238E27FC236}">
                <a16:creationId xmlns:a16="http://schemas.microsoft.com/office/drawing/2014/main" id="{54AE768F-E6B1-F789-5E61-E59B3DBA779A}"/>
              </a:ext>
            </a:extLst>
          </p:cNvPr>
          <p:cNvSpPr>
            <a:spLocks noGrp="1"/>
          </p:cNvSpPr>
          <p:nvPr>
            <p:ph type="pic" sz="quarter" idx="12" hasCustomPrompt="1"/>
          </p:nvPr>
        </p:nvSpPr>
        <p:spPr>
          <a:xfrm>
            <a:off x="12763499" y="569913"/>
            <a:ext cx="11043132" cy="1258025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34020936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00" y="576000"/>
            <a:ext cx="4942078" cy="4210050"/>
          </a:xfrm>
        </p:spPr>
        <p:txBody>
          <a:bodyPr/>
          <a:lstStyle>
            <a:lvl1pPr>
              <a:lnSpc>
                <a:spcPct val="100000"/>
              </a:lnSpc>
              <a:defRPr sz="6800">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6675" y="574675"/>
            <a:ext cx="4953000" cy="11617318"/>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6" y="574675"/>
            <a:ext cx="4941888" cy="11620500"/>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76000" y="12816000"/>
            <a:ext cx="4956176" cy="381000"/>
          </a:xfrm>
        </p:spPr>
        <p:txBody>
          <a:bodyPr/>
          <a:lstStyle/>
          <a:p>
            <a:endParaRPr lang="en-US" dirty="0"/>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14303940"/>
      </p:ext>
    </p:extLst>
  </p:cSld>
  <p:clrMapOvr>
    <a:masterClrMapping/>
  </p:clrMapOvr>
  <p:transition spd="med"/>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00" y="576000"/>
            <a:ext cx="11036491" cy="2663825"/>
          </a:xfrm>
        </p:spPr>
        <p:txBody>
          <a:bodyPr rIns="457200"/>
          <a:lstStyle>
            <a:lvl1pPr>
              <a:lnSpc>
                <a:spcPct val="100000"/>
              </a:lnSpc>
              <a:defRPr sz="8400">
                <a:solidFill>
                  <a:schemeClr val="tx2"/>
                </a:solidFill>
              </a:defRPr>
            </a:lvl1pPr>
          </a:lstStyle>
          <a:p>
            <a:r>
              <a:rPr lang="en-US" dirty="0"/>
              <a:t>Click to edit Master title style</a:t>
            </a:r>
          </a:p>
        </p:txBody>
      </p:sp>
      <p:sp>
        <p:nvSpPr>
          <p:cNvPr id="3" name="Footer Placeholder 3">
            <a:extLst>
              <a:ext uri="{FF2B5EF4-FFF2-40B4-BE49-F238E27FC236}">
                <a16:creationId xmlns:a16="http://schemas.microsoft.com/office/drawing/2014/main" id="{42F412B5-726F-373A-86F7-2FBA60F14014}"/>
              </a:ext>
            </a:extLst>
          </p:cNvPr>
          <p:cNvSpPr>
            <a:spLocks noGrp="1"/>
          </p:cNvSpPr>
          <p:nvPr>
            <p:ph type="ftr" sz="quarter" idx="18"/>
          </p:nvPr>
        </p:nvSpPr>
        <p:spPr>
          <a:xfrm>
            <a:off x="576000" y="12816000"/>
            <a:ext cx="4956176" cy="381000"/>
          </a:xfrm>
        </p:spPr>
        <p:txBody>
          <a:bodyPr/>
          <a:lstStyle/>
          <a:p>
            <a:endParaRPr lang="en-US" dirty="0"/>
          </a:p>
        </p:txBody>
      </p:sp>
      <p:sp>
        <p:nvSpPr>
          <p:cNvPr id="6" name="Slide Number">
            <a:extLst>
              <a:ext uri="{FF2B5EF4-FFF2-40B4-BE49-F238E27FC236}">
                <a16:creationId xmlns:a16="http://schemas.microsoft.com/office/drawing/2014/main" id="{6E2B1415-A9D9-645B-4DF0-7D16976DF727}"/>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572839104"/>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6000" y="576000"/>
            <a:ext cx="17141825" cy="8832850"/>
          </a:xfrm>
        </p:spPr>
        <p:txBody>
          <a:bodyPr/>
          <a:lstStyle>
            <a:lvl1pPr>
              <a:defRPr sz="16800" b="0" i="0">
                <a:solidFill>
                  <a:schemeClr val="tx2"/>
                </a:solidFill>
                <a:latin typeface="IBM Plex Sans Light" panose="020B0303050203000203" pitchFamily="34" charset="0"/>
              </a:defRPr>
            </a:lvl1pPr>
          </a:lstStyle>
          <a:p>
            <a:r>
              <a:rPr lang="en-US" dirty="0"/>
              <a:t>Click to edit Master title style</a:t>
            </a:r>
          </a:p>
        </p:txBody>
      </p:sp>
      <p:sp>
        <p:nvSpPr>
          <p:cNvPr id="3" name="Footer Placeholder 3">
            <a:extLst>
              <a:ext uri="{FF2B5EF4-FFF2-40B4-BE49-F238E27FC236}">
                <a16:creationId xmlns:a16="http://schemas.microsoft.com/office/drawing/2014/main" id="{B98A3D4B-A3E1-0D38-F80E-1D86FCFA4DAE}"/>
              </a:ext>
            </a:extLst>
          </p:cNvPr>
          <p:cNvSpPr>
            <a:spLocks noGrp="1"/>
          </p:cNvSpPr>
          <p:nvPr>
            <p:ph type="ftr" sz="quarter" idx="18"/>
          </p:nvPr>
        </p:nvSpPr>
        <p:spPr>
          <a:xfrm>
            <a:off x="576000" y="12816000"/>
            <a:ext cx="4956176" cy="381000"/>
          </a:xfrm>
        </p:spPr>
        <p:txBody>
          <a:bodyPr/>
          <a:lstStyle/>
          <a:p>
            <a:endParaRPr lang="en-US" dirty="0"/>
          </a:p>
        </p:txBody>
      </p:sp>
      <p:sp>
        <p:nvSpPr>
          <p:cNvPr id="6" name="Slide Number">
            <a:extLst>
              <a:ext uri="{FF2B5EF4-FFF2-40B4-BE49-F238E27FC236}">
                <a16:creationId xmlns:a16="http://schemas.microsoft.com/office/drawing/2014/main" id="{3CF46425-C9F2-46CE-AAEE-89D8A19E0F2E}"/>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201808370"/>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2" y="12951714"/>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2" y="576072"/>
            <a:ext cx="22590125" cy="24687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574675" y="3327399"/>
            <a:ext cx="22590125" cy="8867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76000" y="12823285"/>
            <a:ext cx="4956176" cy="381000"/>
          </a:xfrm>
          <a:prstGeom prst="rect">
            <a:avLst/>
          </a:prstGeom>
        </p:spPr>
        <p:txBody>
          <a:bodyPr vert="horz" lIns="0" tIns="0" rIns="0" bIns="0" rtlCol="0" anchor="b"/>
          <a:lstStyle>
            <a:lvl1pPr algn="l">
              <a:defRPr sz="1600" b="0" i="0">
                <a:solidFill>
                  <a:schemeClr val="tx1"/>
                </a:solidFill>
                <a:latin typeface="IBM Plex Sans Light" panose="020B0503050203000203" pitchFamily="34" charset="0"/>
              </a:defRPr>
            </a:lvl1pPr>
          </a:lstStyle>
          <a:p>
            <a:endParaRPr lang="en-US" dirty="0"/>
          </a:p>
        </p:txBody>
      </p:sp>
    </p:spTree>
    <p:extLst>
      <p:ext uri="{BB962C8B-B14F-4D97-AF65-F5344CB8AC3E}">
        <p14:creationId xmlns:p14="http://schemas.microsoft.com/office/powerpoint/2010/main" val="3669031262"/>
      </p:ext>
    </p:extLst>
  </p:cSld>
  <p:clrMap bg1="dk1" tx1="lt1" bg2="dk2" tx2="lt2" accent1="accent1" accent2="accent2" accent3="accent3" accent4="accent4" accent5="accent5" accent6="accent6" hlink="hlink" folHlink="folHlink"/>
  <p:sldLayoutIdLst>
    <p:sldLayoutId id="2147483944" r:id="rId1"/>
    <p:sldLayoutId id="2147483945" r:id="rId2"/>
    <p:sldLayoutId id="2147483904" r:id="rId3"/>
    <p:sldLayoutId id="2147483905" r:id="rId4"/>
    <p:sldLayoutId id="2147483901" r:id="rId5"/>
    <p:sldLayoutId id="2147483692" r:id="rId6"/>
    <p:sldLayoutId id="2147483906" r:id="rId7"/>
    <p:sldLayoutId id="2147483907" r:id="rId8"/>
    <p:sldLayoutId id="2147483910" r:id="rId9"/>
    <p:sldLayoutId id="2147483908" r:id="rId10"/>
    <p:sldLayoutId id="2147483909" r:id="rId11"/>
    <p:sldLayoutId id="2147483912" r:id="rId12"/>
    <p:sldLayoutId id="2147483914" r:id="rId13"/>
    <p:sldLayoutId id="2147483915" r:id="rId14"/>
    <p:sldLayoutId id="2147483913" r:id="rId15"/>
    <p:sldLayoutId id="2147483917" r:id="rId16"/>
    <p:sldLayoutId id="2147483942" r:id="rId17"/>
    <p:sldLayoutId id="2147483919" r:id="rId18"/>
    <p:sldLayoutId id="2147483929" r:id="rId19"/>
    <p:sldLayoutId id="2147483920" r:id="rId20"/>
    <p:sldLayoutId id="2147483930" r:id="rId21"/>
    <p:sldLayoutId id="2147483928" r:id="rId22"/>
    <p:sldLayoutId id="2147483948" r:id="rId23"/>
    <p:sldLayoutId id="2147483927" r:id="rId24"/>
    <p:sldLayoutId id="2147483950" r:id="rId25"/>
    <p:sldLayoutId id="2147483921" r:id="rId26"/>
    <p:sldLayoutId id="2147483916" r:id="rId27"/>
    <p:sldLayoutId id="2147483922" r:id="rId28"/>
    <p:sldLayoutId id="2147483965" r:id="rId29"/>
    <p:sldLayoutId id="2147483956" r:id="rId30"/>
    <p:sldLayoutId id="2147483923" r:id="rId31"/>
    <p:sldLayoutId id="2147483924" r:id="rId32"/>
    <p:sldLayoutId id="2147483926" r:id="rId33"/>
    <p:sldLayoutId id="2147483925" r:id="rId34"/>
    <p:sldLayoutId id="2147483959" r:id="rId35"/>
    <p:sldLayoutId id="2147483937" r:id="rId36"/>
    <p:sldLayoutId id="2147483932" r:id="rId37"/>
    <p:sldLayoutId id="2147483934" r:id="rId38"/>
    <p:sldLayoutId id="2147483935" r:id="rId39"/>
    <p:sldLayoutId id="2147483936" r:id="rId40"/>
    <p:sldLayoutId id="2147483938" r:id="rId41"/>
    <p:sldLayoutId id="2147483939" r:id="rId42"/>
    <p:sldLayoutId id="2147483964" r:id="rId43"/>
    <p:sldLayoutId id="2147483940" r:id="rId44"/>
    <p:sldLayoutId id="2147483960" r:id="rId45"/>
    <p:sldLayoutId id="2147483943" r:id="rId46"/>
    <p:sldLayoutId id="2147483963" r:id="rId47"/>
    <p:sldLayoutId id="2147483941" r:id="rId48"/>
    <p:sldLayoutId id="2147483966" r:id="rId49"/>
  </p:sldLayoutIdLst>
  <p:transition spd="med"/>
  <p:hf sldNum="0" hdr="0" ftr="0" dt="0"/>
  <p:txStyles>
    <p:titleStyle>
      <a:lvl1pPr marL="0" marR="0" indent="0" algn="l" defTabSz="2438400" rtl="0" eaLnBrk="1" latinLnBrk="0" hangingPunct="1">
        <a:lnSpc>
          <a:spcPct val="100000"/>
        </a:lnSpc>
        <a:spcBef>
          <a:spcPts val="0"/>
        </a:spcBef>
        <a:spcAft>
          <a:spcPts val="0"/>
        </a:spcAft>
        <a:buClrTx/>
        <a:buSzTx/>
        <a:buFontTx/>
        <a:buNone/>
        <a:tabLst/>
        <a:defRPr sz="6800" b="0" i="0" u="none" strike="noStrike" cap="none" spc="0" baseline="0">
          <a:solidFill>
            <a:schemeClr val="tx2"/>
          </a:solidFill>
          <a:uFillTx/>
          <a:latin typeface="IBM Plex Sans Light"/>
          <a:ea typeface="IBM Plex Sans Light"/>
          <a:cs typeface="IBM Plex Sans Light"/>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IBM Plex Sans Light"/>
          <a:ea typeface="IBM Plex Sans Light"/>
          <a:cs typeface="IBM Plex Sans Light"/>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IBM Plex Sans Light"/>
          <a:ea typeface="IBM Plex Sans Light"/>
          <a:cs typeface="IBM Plex Sans Light"/>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IBM Plex Sans Light"/>
          <a:ea typeface="IBM Plex Sans Light"/>
          <a:cs typeface="IBM Plex Sans Light"/>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IBM Plex Sans Light"/>
          <a:ea typeface="IBM Plex Sans Light"/>
          <a:cs typeface="IBM Plex Sans Light"/>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IBM Plex Sans Light"/>
          <a:ea typeface="IBM Plex Sans Light"/>
          <a:cs typeface="IBM Plex Sans Light"/>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IBM Plex Sans Light"/>
          <a:ea typeface="IBM Plex Sans Light"/>
          <a:cs typeface="IBM Plex Sans Light"/>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IBM Plex Sans Light"/>
          <a:ea typeface="IBM Plex Sans Light"/>
          <a:cs typeface="IBM Plex Sans Light"/>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IBM Plex Sans Light"/>
          <a:ea typeface="IBM Plex Sans Light"/>
          <a:cs typeface="IBM Plex Sans Light"/>
          <a:sym typeface="IBM Plex Sans Light"/>
        </a:defRPr>
      </a:lvl9pPr>
    </p:titleStyle>
    <p:body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7600" marR="0" indent="-327600" algn="l" defTabSz="2438400" rtl="0" eaLnBrk="1" latinLnBrk="0" hangingPunct="1">
        <a:lnSpc>
          <a:spcPct val="10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800" marR="0" indent="-327600" algn="l" defTabSz="2438400" rtl="0" eaLnBrk="1" latinLnBrk="0" hangingPunct="1">
        <a:lnSpc>
          <a:spcPct val="10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6400" marR="0" indent="-327600" algn="l" defTabSz="2438400" rtl="0" eaLnBrk="1" latinLnBrk="0" hangingPunct="1">
        <a:lnSpc>
          <a:spcPct val="10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IBM Plex Sans Light"/>
          <a:ea typeface="IBM Plex Sans Light"/>
          <a:cs typeface="IBM Plex Sans Light"/>
          <a:sym typeface="IBM Plex Sans Light"/>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IBM Plex Sans Light"/>
          <a:ea typeface="IBM Plex Sans Light"/>
          <a:cs typeface="IBM Plex Sans Light"/>
          <a:sym typeface="IBM Plex Sans Light"/>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IBM Plex Sans Light"/>
          <a:ea typeface="IBM Plex Sans Light"/>
          <a:cs typeface="IBM Plex Sans Light"/>
          <a:sym typeface="IBM Plex Sans Light"/>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IBM Plex Sans Light"/>
          <a:ea typeface="IBM Plex Sans Light"/>
          <a:cs typeface="IBM Plex Sans Light"/>
          <a:sym typeface="IBM Plex Sans Light"/>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IBM Plex Sans Light"/>
          <a:ea typeface="IBM Plex Sans Light"/>
          <a:cs typeface="IBM Plex Sans Light"/>
          <a:sym typeface="IBM Plex Sans Light"/>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IBM Plex Sans Light"/>
          <a:ea typeface="IBM Plex Sans Light"/>
          <a:cs typeface="IBM Plex Sans Light"/>
          <a:sym typeface="IBM Plex Sans Light"/>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IBM Plex Sans Light"/>
          <a:ea typeface="IBM Plex Sans Light"/>
          <a:cs typeface="IBM Plex Sans Light"/>
          <a:sym typeface="IBM Plex Sans Light"/>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IBM Plex Sans Light"/>
          <a:ea typeface="IBM Plex Sans Light"/>
          <a:cs typeface="IBM Plex Sans Light"/>
          <a:sym typeface="IBM Plex Sans Light"/>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IBM Plex Sans Light"/>
          <a:ea typeface="IBM Plex Sans Light"/>
          <a:cs typeface="IBM Plex Sans Light"/>
          <a:sym typeface="IBM Plex Sans Light"/>
        </a:defRPr>
      </a:lvl9pPr>
    </p:otherStyle>
  </p:txStyles>
  <p:extLst>
    <p:ext uri="{27BBF7A9-308A-43DC-89C8-2F10F3537804}">
      <p15:sldGuideLst xmlns:p15="http://schemas.microsoft.com/office/powerpoint/2012/main">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9" orient="horz" pos="3840" userDrawn="1">
          <p15:clr>
            <a:srgbClr val="EE5396"/>
          </p15:clr>
        </p15:guide>
        <p15:guide id="20" orient="horz" pos="958" userDrawn="1">
          <p15:clr>
            <a:srgbClr val="EE5396"/>
          </p15:clr>
        </p15:guide>
        <p15:guide id="25" orient="horz" pos="7682" userDrawn="1">
          <p15:clr>
            <a:srgbClr val="EE5396"/>
          </p15:clr>
        </p15:guide>
        <p15:guide id="26" pos="7680">
          <p15:clr>
            <a:srgbClr val="0F62FE"/>
          </p15:clr>
        </p15:guide>
        <p15:guide id="27" pos="11520">
          <p15:clr>
            <a:srgbClr val="0F62FE"/>
          </p15:clr>
        </p15:guide>
        <p15:guide id="30" orient="horz" pos="1918" userDrawn="1">
          <p15:clr>
            <a:srgbClr val="EE5396"/>
          </p15:clr>
        </p15:guide>
        <p15:guide id="32" orient="horz" pos="6720" userDrawn="1">
          <p15:clr>
            <a:srgbClr val="EE5396"/>
          </p15:clr>
        </p15:guide>
        <p15:guide id="33" orient="horz" pos="2880" userDrawn="1">
          <p15:clr>
            <a:srgbClr val="EE5396"/>
          </p15:clr>
        </p15:guide>
        <p15:guide id="34" orient="horz" pos="4800" userDrawn="1">
          <p15:clr>
            <a:srgbClr val="EE5396"/>
          </p15:clr>
        </p15:guide>
        <p15:guide id="35" orient="horz" pos="5758" userDrawn="1">
          <p15:clr>
            <a:srgbClr val="EE5396"/>
          </p15:clr>
        </p15:guide>
        <p15:guide id="36" orient="horz" pos="8284" userDrawn="1">
          <p15:clr>
            <a:srgbClr val="9FCC3B"/>
          </p15:clr>
        </p15:guide>
        <p15:guide id="37" orient="horz" pos="360"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campbesc@us.ibm.com"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3.png"/><Relationship Id="rId5" Type="http://schemas.openxmlformats.org/officeDocument/2006/relationships/hyperlink" Target="mailto:ahsanumar@ibm.com" TargetMode="External"/><Relationship Id="rId4" Type="http://schemas.openxmlformats.org/officeDocument/2006/relationships/hyperlink" Target="mailto:kwoodbur@us.ibm.com"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emf"/><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46.xml"/><Relationship Id="rId6" Type="http://schemas.openxmlformats.org/officeDocument/2006/relationships/image" Target="../media/image21.emf"/><Relationship Id="rId5" Type="http://schemas.openxmlformats.org/officeDocument/2006/relationships/image" Target="../media/image20.svg"/><Relationship Id="rId10" Type="http://schemas.openxmlformats.org/officeDocument/2006/relationships/image" Target="../media/image25.svg"/><Relationship Id="rId4" Type="http://schemas.openxmlformats.org/officeDocument/2006/relationships/image" Target="../media/image19.pn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1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image" Target="../media/image8.png"/><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46.xml"/><Relationship Id="rId6" Type="http://schemas.openxmlformats.org/officeDocument/2006/relationships/image" Target="../media/image35.jpg"/><Relationship Id="rId5" Type="http://schemas.openxmlformats.org/officeDocument/2006/relationships/image" Target="../media/image34.png"/><Relationship Id="rId10" Type="http://schemas.openxmlformats.org/officeDocument/2006/relationships/image" Target="../media/image39.jpg"/><Relationship Id="rId4" Type="http://schemas.openxmlformats.org/officeDocument/2006/relationships/image" Target="../media/image33.png"/><Relationship Id="rId9" Type="http://schemas.openxmlformats.org/officeDocument/2006/relationships/image" Target="../media/image38.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3" Type="http://schemas.openxmlformats.org/officeDocument/2006/relationships/hyperlink" Target="https://blog.siemens.com/2023/04/the-true-cost-of-downtime/" TargetMode="External"/><Relationship Id="rId2" Type="http://schemas.openxmlformats.org/officeDocument/2006/relationships/notesSlide" Target="../notesSlides/notesSlide2.xml"/><Relationship Id="rId1" Type="http://schemas.openxmlformats.org/officeDocument/2006/relationships/slideLayout" Target="../slideLayouts/slideLayout31.xml"/><Relationship Id="rId6" Type="http://schemas.openxmlformats.org/officeDocument/2006/relationships/hyperlink" Target="https://www.verdantix.com/report/global-corporate-survey-2023-esg-sustainability-budgets-priorities-and-tech-preferences" TargetMode="External"/><Relationship Id="rId5" Type="http://schemas.openxmlformats.org/officeDocument/2006/relationships/hyperlink" Target="https://servicecouncil.com/reports/report-2024-service-leaders-agenda-summary-findings/" TargetMode="External"/><Relationship Id="rId4" Type="http://schemas.openxmlformats.org/officeDocument/2006/relationships/hyperlink" Target="https://www.idc.com/getdoc.jsp?containerId=IDC_P44535"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8.xml"/><Relationship Id="rId4" Type="http://schemas.openxmlformats.org/officeDocument/2006/relationships/hyperlink" Target="ibm.biz/maximo-bv"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6.emf"/><Relationship Id="rId3" Type="http://schemas.openxmlformats.org/officeDocument/2006/relationships/image" Target="../media/image8.png"/><Relationship Id="rId7" Type="http://schemas.openxmlformats.org/officeDocument/2006/relationships/image" Target="../media/image11.emf"/><Relationship Id="rId12" Type="http://schemas.openxmlformats.org/officeDocument/2006/relationships/image" Target="../media/image15.svg"/><Relationship Id="rId2" Type="http://schemas.openxmlformats.org/officeDocument/2006/relationships/notesSlide" Target="../notesSlides/notesSlide7.xml"/><Relationship Id="rId1" Type="http://schemas.openxmlformats.org/officeDocument/2006/relationships/slideLayout" Target="../slideLayouts/slideLayout46.xml"/><Relationship Id="rId6" Type="http://schemas.microsoft.com/office/2007/relationships/hdphoto" Target="../media/hdphoto1.wdp"/><Relationship Id="rId11" Type="http://schemas.openxmlformats.org/officeDocument/2006/relationships/image" Target="../media/image14.png"/><Relationship Id="rId5" Type="http://schemas.openxmlformats.org/officeDocument/2006/relationships/image" Target="../media/image10.png"/><Relationship Id="rId10" Type="http://schemas.openxmlformats.org/officeDocument/2006/relationships/image" Target="../media/image13.svg"/><Relationship Id="rId4" Type="http://schemas.openxmlformats.org/officeDocument/2006/relationships/image" Target="../media/image9.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3D7DD8-1923-A305-D989-C4ED2C3A59C2}"/>
              </a:ext>
            </a:extLst>
          </p:cNvPr>
          <p:cNvSpPr>
            <a:spLocks noGrp="1"/>
          </p:cNvSpPr>
          <p:nvPr>
            <p:ph type="title"/>
          </p:nvPr>
        </p:nvSpPr>
        <p:spPr>
          <a:xfrm>
            <a:off x="566929" y="420624"/>
            <a:ext cx="10101072" cy="11547258"/>
          </a:xfrm>
        </p:spPr>
        <p:txBody>
          <a:bodyPr/>
          <a:lstStyle/>
          <a:p>
            <a:r>
              <a:rPr lang="en-US" dirty="0">
                <a:latin typeface="IBM Plex Sans Light"/>
              </a:rPr>
              <a:t>IBM Maximo Application Suite </a:t>
            </a:r>
            <a:br>
              <a:rPr lang="en-US" sz="4400" dirty="0"/>
            </a:br>
            <a:br>
              <a:rPr lang="en-US" sz="2800" dirty="0"/>
            </a:br>
            <a:br>
              <a:rPr lang="en-US" sz="2800" dirty="0"/>
            </a:br>
            <a:br>
              <a:rPr lang="en-US" sz="2800" dirty="0"/>
            </a:br>
            <a:br>
              <a:rPr lang="en-US" sz="2800" dirty="0"/>
            </a:br>
            <a:br>
              <a:rPr lang="en-US" sz="2800" dirty="0"/>
            </a:br>
            <a:r>
              <a:rPr lang="en-US" sz="3600" dirty="0">
                <a:latin typeface="IBM Plex Sans Light"/>
              </a:rPr>
              <a:t>Scott Campbell</a:t>
            </a:r>
            <a:br>
              <a:rPr lang="en-US" sz="3600" dirty="0"/>
            </a:br>
            <a:r>
              <a:rPr lang="en-US" sz="3600" dirty="0">
                <a:latin typeface="IBM Plex Sans Light"/>
              </a:rPr>
              <a:t>ALM </a:t>
            </a:r>
            <a:r>
              <a:rPr lang="en-US" sz="3600" dirty="0" err="1">
                <a:latin typeface="IBM Plex Sans Light"/>
              </a:rPr>
              <a:t>Proatauct</a:t>
            </a:r>
            <a:r>
              <a:rPr lang="en-US" sz="3600" dirty="0">
                <a:latin typeface="IBM Plex Sans Light"/>
              </a:rPr>
              <a:t> Success Leader, </a:t>
            </a:r>
            <a:br>
              <a:rPr lang="en-US" sz="3600" dirty="0">
                <a:latin typeface="IBM Plex Sans Light"/>
              </a:rPr>
            </a:br>
            <a:r>
              <a:rPr lang="en-US" sz="3600" dirty="0">
                <a:latin typeface="IBM Plex Sans Light"/>
                <a:hlinkClick r:id="rId3"/>
              </a:rPr>
              <a:t>campbesc@us.ibm.com</a:t>
            </a:r>
            <a:br>
              <a:rPr lang="en-US" sz="3600" dirty="0">
                <a:latin typeface="IBM Plex Sans Light"/>
              </a:rPr>
            </a:br>
            <a:br>
              <a:rPr lang="en-US" sz="3600" dirty="0">
                <a:latin typeface="IBM Plex Sans Light"/>
              </a:rPr>
            </a:br>
            <a:r>
              <a:rPr lang="en-US" sz="3600" dirty="0">
                <a:latin typeface="IBM Plex Sans Light"/>
              </a:rPr>
              <a:t>Kim Woodbury</a:t>
            </a:r>
            <a:br>
              <a:rPr lang="en-US" sz="3600" dirty="0">
                <a:latin typeface="IBM Plex Sans Light"/>
              </a:rPr>
            </a:br>
            <a:r>
              <a:rPr lang="en-US" sz="3600" dirty="0">
                <a:latin typeface="IBM Plex Sans Light"/>
              </a:rPr>
              <a:t>Product Manager, Maximo</a:t>
            </a:r>
            <a:br>
              <a:rPr lang="en-US" sz="3600" dirty="0">
                <a:latin typeface="IBM Plex Sans Light"/>
              </a:rPr>
            </a:br>
            <a:r>
              <a:rPr lang="en-US" sz="3600" dirty="0">
                <a:latin typeface="IBM Plex Sans Light"/>
                <a:hlinkClick r:id="rId4"/>
              </a:rPr>
              <a:t>kwoodbur@us.ibm.com</a:t>
            </a:r>
            <a:br>
              <a:rPr lang="en-US" sz="3600" dirty="0">
                <a:latin typeface="IBM Plex Sans Light"/>
              </a:rPr>
            </a:br>
            <a:br>
              <a:rPr lang="en-US" sz="3600" dirty="0"/>
            </a:br>
            <a:r>
              <a:rPr lang="en-US" sz="3600" dirty="0">
                <a:latin typeface="IBM Plex Sans Light"/>
              </a:rPr>
              <a:t>Ahsan Umar</a:t>
            </a:r>
            <a:br>
              <a:rPr lang="en-US" sz="3600" dirty="0"/>
            </a:br>
            <a:r>
              <a:rPr lang="en-US" sz="3600" dirty="0">
                <a:latin typeface="IBM Plex Sans Light"/>
              </a:rPr>
              <a:t>Learning Content Development</a:t>
            </a:r>
            <a:br>
              <a:rPr lang="en-US" sz="3600" dirty="0"/>
            </a:br>
            <a:r>
              <a:rPr lang="en-US" sz="3600" dirty="0">
                <a:latin typeface="IBM Plex Sans Light"/>
                <a:hlinkClick r:id="rId5"/>
              </a:rPr>
              <a:t>ahsanumar@ibm.com</a:t>
            </a:r>
            <a:br>
              <a:rPr lang="en-US" sz="3600" dirty="0"/>
            </a:br>
            <a:br>
              <a:rPr lang="en-US" sz="3600" u="sng" dirty="0">
                <a:solidFill>
                  <a:schemeClr val="accent1"/>
                </a:solidFill>
              </a:rPr>
            </a:br>
            <a:br>
              <a:rPr lang="en-US" sz="3600" u="sng" dirty="0">
                <a:solidFill>
                  <a:schemeClr val="accent1"/>
                </a:solidFill>
              </a:rPr>
            </a:br>
            <a:endParaRPr lang="en-US" sz="3600" u="sng" dirty="0">
              <a:solidFill>
                <a:schemeClr val="accent1"/>
              </a:solidFill>
            </a:endParaRPr>
          </a:p>
        </p:txBody>
      </p:sp>
      <p:pic>
        <p:nvPicPr>
          <p:cNvPr id="6" name="Picture Placeholder 5" descr="A picture containing person, outdoor&#10;&#10;Description automatically generated">
            <a:extLst>
              <a:ext uri="{FF2B5EF4-FFF2-40B4-BE49-F238E27FC236}">
                <a16:creationId xmlns:a16="http://schemas.microsoft.com/office/drawing/2014/main" id="{E08BDFCB-7B42-2697-8F40-58720E1FCC0B}"/>
              </a:ext>
            </a:extLst>
          </p:cNvPr>
          <p:cNvPicPr>
            <a:picLocks noGrp="1" noChangeAspect="1"/>
          </p:cNvPicPr>
          <p:nvPr>
            <p:ph type="pic" sz="quarter" idx="12"/>
          </p:nvPr>
        </p:nvPicPr>
        <p:blipFill rotWithShape="1">
          <a:blip r:embed="rId6"/>
          <a:srcRect l="10443" t="1174" r="40682"/>
          <a:stretch/>
        </p:blipFill>
        <p:spPr>
          <a:xfrm>
            <a:off x="12763500" y="569913"/>
            <a:ext cx="11049000" cy="12574587"/>
          </a:xfrm>
        </p:spPr>
      </p:pic>
      <p:sp>
        <p:nvSpPr>
          <p:cNvPr id="4" name="Rectangle 3" descr="Blue square node over image">
            <a:extLst>
              <a:ext uri="{FF2B5EF4-FFF2-40B4-BE49-F238E27FC236}">
                <a16:creationId xmlns:a16="http://schemas.microsoft.com/office/drawing/2014/main" id="{67A98E1B-E38A-456B-0AB8-720759D9F7F1}"/>
              </a:ext>
            </a:extLst>
          </p:cNvPr>
          <p:cNvSpPr/>
          <p:nvPr/>
        </p:nvSpPr>
        <p:spPr bwMode="auto">
          <a:xfrm>
            <a:off x="23425890" y="575523"/>
            <a:ext cx="381000" cy="382587"/>
          </a:xfrm>
          <a:prstGeom prst="rect">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IBM Plex Sans Light"/>
            </a:endParaRPr>
          </a:p>
        </p:txBody>
      </p:sp>
    </p:spTree>
    <p:extLst>
      <p:ext uri="{BB962C8B-B14F-4D97-AF65-F5344CB8AC3E}">
        <p14:creationId xmlns:p14="http://schemas.microsoft.com/office/powerpoint/2010/main" val="3688874805"/>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EFD0E0C-B4D5-58EF-BE29-059002906785}"/>
              </a:ext>
            </a:extLst>
          </p:cNvPr>
          <p:cNvSpPr/>
          <p:nvPr/>
        </p:nvSpPr>
        <p:spPr bwMode="auto">
          <a:xfrm>
            <a:off x="-63992" y="0"/>
            <a:ext cx="6438122" cy="137160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IBM Plex Sans Light"/>
              <a:cs typeface="IBM Plex Sans Light"/>
            </a:endParaRPr>
          </a:p>
        </p:txBody>
      </p:sp>
      <p:sp>
        <p:nvSpPr>
          <p:cNvPr id="37" name="Text Placeholder 3">
            <a:extLst>
              <a:ext uri="{FF2B5EF4-FFF2-40B4-BE49-F238E27FC236}">
                <a16:creationId xmlns:a16="http://schemas.microsoft.com/office/drawing/2014/main" id="{A5801A9D-877F-18F7-537E-3AA00DA4B0AE}"/>
              </a:ext>
            </a:extLst>
          </p:cNvPr>
          <p:cNvSpPr txBox="1">
            <a:spLocks/>
          </p:cNvSpPr>
          <p:nvPr/>
        </p:nvSpPr>
        <p:spPr>
          <a:xfrm>
            <a:off x="6665976" y="1949197"/>
            <a:ext cx="4953000" cy="2291754"/>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IBM Plex Sans Light"/>
                <a:cs typeface="IBM Plex Sans Light"/>
                <a:sym typeface="IBM Plex Sans Light"/>
              </a:rPr>
              <a:t>Monitor and analyze </a:t>
            </a:r>
            <a:br>
              <a:rPr kumimoji="0" lang="en-US" sz="2800" b="0" i="0" u="none" strike="noStrike" kern="1200" cap="none" spc="0" normalizeH="0" baseline="0" noProof="0" dirty="0">
                <a:ln>
                  <a:noFill/>
                </a:ln>
                <a:solidFill>
                  <a:srgbClr val="000000"/>
                </a:solidFill>
                <a:effectLst/>
                <a:uLnTx/>
                <a:uFillTx/>
                <a:latin typeface="IBM Plex Sans Light"/>
                <a:ea typeface="IBM Plex Sans Light"/>
                <a:cs typeface="IBM Plex Sans Light"/>
                <a:sym typeface="IBM Plex Sans Light"/>
              </a:rPr>
            </a:br>
            <a:r>
              <a:rPr kumimoji="0" lang="en-US" sz="2800" b="0" i="0" u="none" strike="noStrike" kern="1200" cap="none" spc="0" normalizeH="0" baseline="0" noProof="0" dirty="0">
                <a:ln>
                  <a:noFill/>
                </a:ln>
                <a:solidFill>
                  <a:srgbClr val="000000"/>
                </a:solidFill>
                <a:effectLst/>
                <a:uLnTx/>
                <a:uFillTx/>
                <a:latin typeface="IBM Plex Sans Light"/>
                <a:ea typeface="IBM Plex Sans Light"/>
                <a:cs typeface="IBM Plex Sans Light"/>
                <a:sym typeface="IBM Plex Sans Light"/>
              </a:rPr>
              <a:t>energy assets and improve the performance of </a:t>
            </a:r>
            <a:br>
              <a:rPr kumimoji="0" lang="en-US" sz="2800" b="0" i="0" u="none" strike="noStrike" kern="1200" cap="none" spc="0" normalizeH="0" baseline="0" noProof="0" dirty="0">
                <a:ln>
                  <a:noFill/>
                </a:ln>
                <a:solidFill>
                  <a:srgbClr val="000000"/>
                </a:solidFill>
                <a:effectLst/>
                <a:uLnTx/>
                <a:uFillTx/>
                <a:latin typeface="IBM Plex Sans Light"/>
                <a:ea typeface="IBM Plex Sans Light"/>
                <a:cs typeface="IBM Plex Sans Light"/>
                <a:sym typeface="IBM Plex Sans Light"/>
              </a:rPr>
            </a:br>
            <a:r>
              <a:rPr kumimoji="0" lang="en-US" sz="2800" b="0" i="0" u="none" strike="noStrike" kern="1200" cap="none" spc="0" normalizeH="0" baseline="0" noProof="0" dirty="0">
                <a:ln>
                  <a:noFill/>
                </a:ln>
                <a:solidFill>
                  <a:srgbClr val="000000"/>
                </a:solidFill>
                <a:effectLst/>
                <a:uLnTx/>
                <a:uFillTx/>
                <a:latin typeface="IBM Plex Sans Light"/>
                <a:ea typeface="IBM Plex Sans Light"/>
                <a:cs typeface="IBM Plex Sans Light"/>
                <a:sym typeface="IBM Plex Sans Light"/>
              </a:rPr>
              <a:t>energy portfolios.</a:t>
            </a:r>
          </a:p>
        </p:txBody>
      </p:sp>
      <p:sp>
        <p:nvSpPr>
          <p:cNvPr id="38" name="Text Placeholder 4">
            <a:extLst>
              <a:ext uri="{FF2B5EF4-FFF2-40B4-BE49-F238E27FC236}">
                <a16:creationId xmlns:a16="http://schemas.microsoft.com/office/drawing/2014/main" id="{3AB15243-0533-9D07-6DE8-56331EF5E1CB}"/>
              </a:ext>
            </a:extLst>
          </p:cNvPr>
          <p:cNvSpPr txBox="1">
            <a:spLocks/>
          </p:cNvSpPr>
          <p:nvPr/>
        </p:nvSpPr>
        <p:spPr>
          <a:xfrm>
            <a:off x="12730190" y="1949196"/>
            <a:ext cx="5336041" cy="2179397"/>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IBM Plex Sans Light"/>
                <a:cs typeface="IBM Plex Sans Light"/>
                <a:sym typeface="IBM Plex Sans Light"/>
              </a:rPr>
              <a:t>Monitor and manage the wear and tear of airports, fleet, and rail to keep things moving safely, reliably, and sustainably.</a:t>
            </a:r>
          </a:p>
        </p:txBody>
      </p:sp>
      <p:sp>
        <p:nvSpPr>
          <p:cNvPr id="39" name="Text Placeholder 5">
            <a:extLst>
              <a:ext uri="{FF2B5EF4-FFF2-40B4-BE49-F238E27FC236}">
                <a16:creationId xmlns:a16="http://schemas.microsoft.com/office/drawing/2014/main" id="{0D2F869C-A3EC-E14D-110F-D39EB3928653}"/>
              </a:ext>
            </a:extLst>
          </p:cNvPr>
          <p:cNvSpPr txBox="1">
            <a:spLocks/>
          </p:cNvSpPr>
          <p:nvPr/>
        </p:nvSpPr>
        <p:spPr>
          <a:xfrm>
            <a:off x="18838383" y="1949197"/>
            <a:ext cx="4953000" cy="2291754"/>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IBM Plex Sans Light"/>
                <a:cs typeface="IBM Plex Sans Light"/>
                <a:sym typeface="IBM Plex Sans Light"/>
              </a:rPr>
              <a:t>Automate asset inspections and keep your assets running at peak performance.</a:t>
            </a:r>
          </a:p>
        </p:txBody>
      </p:sp>
      <p:sp>
        <p:nvSpPr>
          <p:cNvPr id="40" name="Text Placeholder 10">
            <a:extLst>
              <a:ext uri="{FF2B5EF4-FFF2-40B4-BE49-F238E27FC236}">
                <a16:creationId xmlns:a16="http://schemas.microsoft.com/office/drawing/2014/main" id="{22B61306-91D0-418C-C59E-E663C6E35E60}"/>
              </a:ext>
            </a:extLst>
          </p:cNvPr>
          <p:cNvSpPr txBox="1">
            <a:spLocks/>
          </p:cNvSpPr>
          <p:nvPr/>
        </p:nvSpPr>
        <p:spPr>
          <a:xfrm>
            <a:off x="6641592" y="498349"/>
            <a:ext cx="4953000" cy="464820"/>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l" defTabSz="2438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F62FE"/>
                </a:solidFill>
                <a:effectLst/>
                <a:uLnTx/>
                <a:uFillTx/>
                <a:latin typeface="IBM Plex Sans Light" panose="020B0403050203000203" pitchFamily="34" charset="0"/>
                <a:ea typeface="IBM Plex Sans Light"/>
                <a:cs typeface="IBM Plex Sans Light"/>
                <a:sym typeface="IBM Plex Sans Light"/>
              </a:rPr>
              <a:t>Industry</a:t>
            </a:r>
          </a:p>
          <a:p>
            <a:pPr marL="0" marR="0" lvl="0" indent="0" algn="l" defTabSz="2438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F62FE"/>
                </a:solidFill>
                <a:effectLst/>
                <a:uLnTx/>
                <a:uFillTx/>
                <a:latin typeface="IBM Plex Sans Light" panose="020B0403050203000203" pitchFamily="34" charset="0"/>
                <a:ea typeface="IBM Plex Sans Light"/>
                <a:cs typeface="IBM Plex Sans Light"/>
                <a:sym typeface="IBM Plex Sans Light"/>
              </a:rPr>
              <a:t>Energy and utilities</a:t>
            </a:r>
          </a:p>
        </p:txBody>
      </p:sp>
      <p:sp>
        <p:nvSpPr>
          <p:cNvPr id="41" name="Text Placeholder 21">
            <a:extLst>
              <a:ext uri="{FF2B5EF4-FFF2-40B4-BE49-F238E27FC236}">
                <a16:creationId xmlns:a16="http://schemas.microsoft.com/office/drawing/2014/main" id="{3B31C00F-A9D9-BC79-8BFF-E7195CD3BE13}"/>
              </a:ext>
            </a:extLst>
          </p:cNvPr>
          <p:cNvSpPr txBox="1">
            <a:spLocks/>
          </p:cNvSpPr>
          <p:nvPr/>
        </p:nvSpPr>
        <p:spPr>
          <a:xfrm>
            <a:off x="12737592" y="498349"/>
            <a:ext cx="4953000" cy="464820"/>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F62FE"/>
                </a:solidFill>
                <a:effectLst/>
                <a:uLnTx/>
                <a:uFillTx/>
                <a:latin typeface="IBM Plex Sans Light" panose="020B0403050203000203" pitchFamily="34" charset="0"/>
                <a:ea typeface="IBM Plex Sans Light"/>
                <a:cs typeface="IBM Plex Sans Light"/>
                <a:sym typeface="IBM Plex Sans Light"/>
              </a:rPr>
              <a:t>Industry</a:t>
            </a:r>
          </a:p>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F62FE"/>
                </a:solidFill>
                <a:effectLst/>
                <a:uLnTx/>
                <a:uFillTx/>
                <a:latin typeface="IBM Plex Sans Light" panose="020B0403050203000203" pitchFamily="34" charset="0"/>
                <a:ea typeface="IBM Plex Sans Light"/>
                <a:cs typeface="IBM Plex Sans Light"/>
                <a:sym typeface="IBM Plex Sans Light"/>
              </a:rPr>
              <a:t>Travel and Transportation</a:t>
            </a:r>
          </a:p>
        </p:txBody>
      </p:sp>
      <p:sp>
        <p:nvSpPr>
          <p:cNvPr id="42" name="Text Placeholder 22">
            <a:extLst>
              <a:ext uri="{FF2B5EF4-FFF2-40B4-BE49-F238E27FC236}">
                <a16:creationId xmlns:a16="http://schemas.microsoft.com/office/drawing/2014/main" id="{F5562ED7-A1E8-33C2-991A-55A5EFCA2ADE}"/>
              </a:ext>
            </a:extLst>
          </p:cNvPr>
          <p:cNvSpPr txBox="1">
            <a:spLocks/>
          </p:cNvSpPr>
          <p:nvPr/>
        </p:nvSpPr>
        <p:spPr>
          <a:xfrm>
            <a:off x="18845784" y="498349"/>
            <a:ext cx="4953000" cy="464820"/>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F62FE"/>
                </a:solidFill>
                <a:effectLst/>
                <a:uLnTx/>
                <a:uFillTx/>
                <a:latin typeface="IBM Plex Sans Light" panose="020B0403050203000203" pitchFamily="34" charset="0"/>
                <a:ea typeface="IBM Plex Sans Light"/>
                <a:cs typeface="IBM Plex Sans Light"/>
                <a:sym typeface="IBM Plex Sans Light"/>
              </a:rPr>
              <a:t>Industry</a:t>
            </a:r>
          </a:p>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F62FE"/>
                </a:solidFill>
                <a:effectLst/>
                <a:uLnTx/>
                <a:uFillTx/>
                <a:latin typeface="IBM Plex Sans Light" panose="020B0403050203000203" pitchFamily="34" charset="0"/>
                <a:ea typeface="IBM Plex Sans Light"/>
                <a:cs typeface="IBM Plex Sans Light"/>
                <a:sym typeface="IBM Plex Sans Light"/>
              </a:rPr>
              <a:t>Manufacturing</a:t>
            </a:r>
          </a:p>
        </p:txBody>
      </p:sp>
      <p:pic>
        <p:nvPicPr>
          <p:cNvPr id="43" name="Picture 42" descr="Train, Blue 60 pictogram">
            <a:extLst>
              <a:ext uri="{FF2B5EF4-FFF2-40B4-BE49-F238E27FC236}">
                <a16:creationId xmlns:a16="http://schemas.microsoft.com/office/drawing/2014/main" id="{93D8C8CD-5C7B-E960-1FF3-224B0029E25B}"/>
              </a:ext>
            </a:extLst>
          </p:cNvPr>
          <p:cNvPicPr>
            <a:picLocks noChangeAspect="1"/>
          </p:cNvPicPr>
          <p:nvPr/>
        </p:nvPicPr>
        <p:blipFill>
          <a:blip r:embed="rId3"/>
          <a:srcRect/>
          <a:stretch/>
        </p:blipFill>
        <p:spPr>
          <a:xfrm>
            <a:off x="16998993" y="455755"/>
            <a:ext cx="1219200" cy="1219200"/>
          </a:xfrm>
          <a:prstGeom prst="rect">
            <a:avLst/>
          </a:prstGeom>
        </p:spPr>
      </p:pic>
      <p:pic>
        <p:nvPicPr>
          <p:cNvPr id="44" name="Graphic 43">
            <a:extLst>
              <a:ext uri="{FF2B5EF4-FFF2-40B4-BE49-F238E27FC236}">
                <a16:creationId xmlns:a16="http://schemas.microsoft.com/office/drawing/2014/main" id="{BCDB44EC-F6EF-89DB-30B3-E2C56B2CA0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10465" y="384852"/>
            <a:ext cx="1216152" cy="1216152"/>
          </a:xfrm>
          <a:prstGeom prst="rect">
            <a:avLst/>
          </a:prstGeom>
        </p:spPr>
      </p:pic>
      <p:pic>
        <p:nvPicPr>
          <p:cNvPr id="45" name="Picture 44" descr="Robotics, Blue 60 pictogram">
            <a:extLst>
              <a:ext uri="{FF2B5EF4-FFF2-40B4-BE49-F238E27FC236}">
                <a16:creationId xmlns:a16="http://schemas.microsoft.com/office/drawing/2014/main" id="{B0D3A506-13ED-810F-94F4-AA0108637130}"/>
              </a:ext>
            </a:extLst>
          </p:cNvPr>
          <p:cNvPicPr>
            <a:picLocks noChangeAspect="1"/>
          </p:cNvPicPr>
          <p:nvPr/>
        </p:nvPicPr>
        <p:blipFill>
          <a:blip r:embed="rId6"/>
          <a:srcRect/>
          <a:stretch/>
        </p:blipFill>
        <p:spPr>
          <a:xfrm>
            <a:off x="22666764" y="495301"/>
            <a:ext cx="1219200" cy="1219200"/>
          </a:xfrm>
          <a:prstGeom prst="rect">
            <a:avLst/>
          </a:prstGeom>
        </p:spPr>
      </p:pic>
      <p:cxnSp>
        <p:nvCxnSpPr>
          <p:cNvPr id="49" name="Straight Connector 48">
            <a:extLst>
              <a:ext uri="{FF2B5EF4-FFF2-40B4-BE49-F238E27FC236}">
                <a16:creationId xmlns:a16="http://schemas.microsoft.com/office/drawing/2014/main" id="{32E06EA6-271D-A66C-FAA8-676677EA5956}"/>
              </a:ext>
            </a:extLst>
          </p:cNvPr>
          <p:cNvCxnSpPr/>
          <p:nvPr/>
        </p:nvCxnSpPr>
        <p:spPr bwMode="auto">
          <a:xfrm>
            <a:off x="6665976" y="8553472"/>
            <a:ext cx="17487371" cy="0"/>
          </a:xfrm>
          <a:prstGeom prst="line">
            <a:avLst/>
          </a:prstGeom>
          <a:ln w="12700">
            <a:solidFill>
              <a:schemeClr val="tx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258F55B4-6DCE-93F5-7225-B5CA0D064AA7}"/>
              </a:ext>
            </a:extLst>
          </p:cNvPr>
          <p:cNvCxnSpPr/>
          <p:nvPr/>
        </p:nvCxnSpPr>
        <p:spPr bwMode="auto">
          <a:xfrm>
            <a:off x="6641592" y="4240951"/>
            <a:ext cx="17487371" cy="0"/>
          </a:xfrm>
          <a:prstGeom prst="line">
            <a:avLst/>
          </a:prstGeom>
          <a:ln w="12700">
            <a:solidFill>
              <a:schemeClr val="tx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0" name="Text Placeholder 7">
            <a:extLst>
              <a:ext uri="{FF2B5EF4-FFF2-40B4-BE49-F238E27FC236}">
                <a16:creationId xmlns:a16="http://schemas.microsoft.com/office/drawing/2014/main" id="{4CADC429-D3B2-6173-CB55-84DB412656BC}"/>
              </a:ext>
            </a:extLst>
          </p:cNvPr>
          <p:cNvSpPr txBox="1">
            <a:spLocks/>
          </p:cNvSpPr>
          <p:nvPr/>
        </p:nvSpPr>
        <p:spPr>
          <a:xfrm>
            <a:off x="6765541" y="10470124"/>
            <a:ext cx="4953000" cy="2320003"/>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IBM Plex Sans Light"/>
                <a:cs typeface="IBM Plex Sans Light"/>
                <a:sym typeface="IBM Plex Sans Light"/>
              </a:rPr>
              <a:t>Manage and optimize the operations and value of real estate portfolios, facilities, and assets.</a:t>
            </a:r>
          </a:p>
        </p:txBody>
      </p:sp>
      <p:sp>
        <p:nvSpPr>
          <p:cNvPr id="51" name="Text Placeholder 8">
            <a:extLst>
              <a:ext uri="{FF2B5EF4-FFF2-40B4-BE49-F238E27FC236}">
                <a16:creationId xmlns:a16="http://schemas.microsoft.com/office/drawing/2014/main" id="{6811B8DD-34DE-7240-8B22-4075ADCCFB48}"/>
              </a:ext>
            </a:extLst>
          </p:cNvPr>
          <p:cNvSpPr txBox="1">
            <a:spLocks/>
          </p:cNvSpPr>
          <p:nvPr/>
        </p:nvSpPr>
        <p:spPr>
          <a:xfrm>
            <a:off x="12923560" y="10414597"/>
            <a:ext cx="4953000" cy="2320002"/>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IBM Plex Sans Light"/>
                <a:cs typeface="IBM Plex Sans Light"/>
                <a:sym typeface="IBM Plex Sans Light"/>
              </a:rPr>
              <a:t>Get a single point of user support and enterprise service management of IT/OT assets and processes</a:t>
            </a:r>
            <a:r>
              <a:rPr kumimoji="0" lang="en-US" sz="2800" b="0" i="0" u="none" strike="noStrike" kern="0" cap="none" spc="0" normalizeH="0" baseline="0" noProof="0" dirty="0">
                <a:ln>
                  <a:noFill/>
                </a:ln>
                <a:solidFill>
                  <a:srgbClr val="000000"/>
                </a:solidFill>
                <a:effectLst/>
                <a:uLnTx/>
                <a:uFillTx/>
                <a:latin typeface="IBM Plex Sans Light" panose="020B0604020202020204" pitchFamily="34" charset="0"/>
                <a:ea typeface="IBM Plex Sans Light"/>
                <a:cs typeface="IBM Plex Sans Light" panose="020B0604020202020204" pitchFamily="34" charset="0"/>
                <a:sym typeface="IBM Plex Sans Light"/>
              </a:rPr>
              <a:t>.</a:t>
            </a:r>
          </a:p>
        </p:txBody>
      </p:sp>
      <p:sp>
        <p:nvSpPr>
          <p:cNvPr id="52" name="Text Placeholder 9">
            <a:extLst>
              <a:ext uri="{FF2B5EF4-FFF2-40B4-BE49-F238E27FC236}">
                <a16:creationId xmlns:a16="http://schemas.microsoft.com/office/drawing/2014/main" id="{039B7A42-68E0-D6ED-DA62-3124F9B1FF9A}"/>
              </a:ext>
            </a:extLst>
          </p:cNvPr>
          <p:cNvSpPr txBox="1">
            <a:spLocks/>
          </p:cNvSpPr>
          <p:nvPr/>
        </p:nvSpPr>
        <p:spPr>
          <a:xfrm>
            <a:off x="18857976" y="10340321"/>
            <a:ext cx="4953000" cy="2135813"/>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IBM Plex Sans Light"/>
                <a:cs typeface="IBM Plex Sans Light"/>
                <a:sym typeface="IBM Plex Sans Light"/>
              </a:rPr>
              <a:t>Understand the asset performance of solar, wind, and energy storage for optimized results.</a:t>
            </a:r>
          </a:p>
        </p:txBody>
      </p:sp>
      <p:sp>
        <p:nvSpPr>
          <p:cNvPr id="53" name="Text Placeholder 23">
            <a:extLst>
              <a:ext uri="{FF2B5EF4-FFF2-40B4-BE49-F238E27FC236}">
                <a16:creationId xmlns:a16="http://schemas.microsoft.com/office/drawing/2014/main" id="{5D350AFB-28F3-872F-E262-A8BFFA180FDA}"/>
              </a:ext>
            </a:extLst>
          </p:cNvPr>
          <p:cNvSpPr txBox="1">
            <a:spLocks/>
          </p:cNvSpPr>
          <p:nvPr/>
        </p:nvSpPr>
        <p:spPr>
          <a:xfrm>
            <a:off x="6604871" y="8974488"/>
            <a:ext cx="4953000" cy="464820"/>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F62FE"/>
                </a:solidFill>
                <a:effectLst/>
                <a:uLnTx/>
                <a:uFillTx/>
                <a:latin typeface="IBM Plex Sans Light" panose="020B0403050203000203" pitchFamily="34" charset="0"/>
                <a:ea typeface="IBM Plex Sans Light"/>
                <a:cs typeface="IBM Plex Sans Light"/>
                <a:sym typeface="IBM Plex Sans Light"/>
              </a:rPr>
              <a:t>Asset class</a:t>
            </a:r>
          </a:p>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F62FE"/>
                </a:solidFill>
                <a:effectLst/>
                <a:uLnTx/>
                <a:uFillTx/>
                <a:latin typeface="IBM Plex Sans Light" panose="020B0403050203000203" pitchFamily="34" charset="0"/>
                <a:ea typeface="IBM Plex Sans Light"/>
                <a:cs typeface="IBM Plex Sans Light"/>
                <a:sym typeface="IBM Plex Sans Light"/>
              </a:rPr>
              <a:t>Facilities and real estate</a:t>
            </a:r>
          </a:p>
        </p:txBody>
      </p:sp>
      <p:sp>
        <p:nvSpPr>
          <p:cNvPr id="55" name="Text Placeholder 25">
            <a:extLst>
              <a:ext uri="{FF2B5EF4-FFF2-40B4-BE49-F238E27FC236}">
                <a16:creationId xmlns:a16="http://schemas.microsoft.com/office/drawing/2014/main" id="{C0CE7A73-7E0B-C3DA-4103-EB34220A9863}"/>
              </a:ext>
            </a:extLst>
          </p:cNvPr>
          <p:cNvSpPr txBox="1">
            <a:spLocks/>
          </p:cNvSpPr>
          <p:nvPr/>
        </p:nvSpPr>
        <p:spPr>
          <a:xfrm>
            <a:off x="18845784" y="8901666"/>
            <a:ext cx="4953000" cy="464820"/>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F62FE"/>
                </a:solidFill>
                <a:effectLst/>
                <a:uLnTx/>
                <a:uFillTx/>
                <a:latin typeface="IBM Plex Sans Light" panose="020B0403050203000203" pitchFamily="34" charset="0"/>
                <a:ea typeface="IBM Plex Sans Light"/>
                <a:cs typeface="IBM Plex Sans Light"/>
                <a:sym typeface="IBM Plex Sans Light"/>
              </a:rPr>
              <a:t>Asset class</a:t>
            </a:r>
          </a:p>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F62FE"/>
                </a:solidFill>
                <a:effectLst/>
                <a:uLnTx/>
                <a:uFillTx/>
                <a:latin typeface="IBM Plex Sans Light" panose="020B0403050203000203" pitchFamily="34" charset="0"/>
                <a:ea typeface="IBM Plex Sans Light"/>
                <a:cs typeface="IBM Plex Sans Light"/>
                <a:sym typeface="IBM Plex Sans Light"/>
              </a:rPr>
              <a:t>Renewables</a:t>
            </a:r>
          </a:p>
        </p:txBody>
      </p:sp>
      <p:sp>
        <p:nvSpPr>
          <p:cNvPr id="56" name="Freeform 34">
            <a:extLst>
              <a:ext uri="{FF2B5EF4-FFF2-40B4-BE49-F238E27FC236}">
                <a16:creationId xmlns:a16="http://schemas.microsoft.com/office/drawing/2014/main" id="{C010F73F-2A3C-CFEF-BF29-29E181A08DFD}"/>
              </a:ext>
            </a:extLst>
          </p:cNvPr>
          <p:cNvSpPr>
            <a:spLocks noChangeAspect="1"/>
          </p:cNvSpPr>
          <p:nvPr/>
        </p:nvSpPr>
        <p:spPr>
          <a:xfrm>
            <a:off x="17166786" y="9054608"/>
            <a:ext cx="899446" cy="1216152"/>
          </a:xfrm>
          <a:custGeom>
            <a:avLst/>
            <a:gdLst>
              <a:gd name="connsiteX0" fmla="*/ 1079315 w 1096692"/>
              <a:gd name="connsiteY0" fmla="*/ 1482852 h 1482851"/>
              <a:gd name="connsiteX1" fmla="*/ 17377 w 1096692"/>
              <a:gd name="connsiteY1" fmla="*/ 1482852 h 1482851"/>
              <a:gd name="connsiteX2" fmla="*/ 0 w 1096692"/>
              <a:gd name="connsiteY2" fmla="*/ 1465474 h 1482851"/>
              <a:gd name="connsiteX3" fmla="*/ 0 w 1096692"/>
              <a:gd name="connsiteY3" fmla="*/ 17377 h 1482851"/>
              <a:gd name="connsiteX4" fmla="*/ 17377 w 1096692"/>
              <a:gd name="connsiteY4" fmla="*/ 0 h 1482851"/>
              <a:gd name="connsiteX5" fmla="*/ 1079315 w 1096692"/>
              <a:gd name="connsiteY5" fmla="*/ 0 h 1482851"/>
              <a:gd name="connsiteX6" fmla="*/ 1096692 w 1096692"/>
              <a:gd name="connsiteY6" fmla="*/ 17377 h 1482851"/>
              <a:gd name="connsiteX7" fmla="*/ 1096692 w 1096692"/>
              <a:gd name="connsiteY7" fmla="*/ 1465474 h 1482851"/>
              <a:gd name="connsiteX8" fmla="*/ 1079315 w 1096692"/>
              <a:gd name="connsiteY8" fmla="*/ 1482852 h 1482851"/>
              <a:gd name="connsiteX9" fmla="*/ 34754 w 1096692"/>
              <a:gd name="connsiteY9" fmla="*/ 1448097 h 1482851"/>
              <a:gd name="connsiteX10" fmla="*/ 1061938 w 1096692"/>
              <a:gd name="connsiteY10" fmla="*/ 1448097 h 1482851"/>
              <a:gd name="connsiteX11" fmla="*/ 1061938 w 1096692"/>
              <a:gd name="connsiteY11" fmla="*/ 1241502 h 1482851"/>
              <a:gd name="connsiteX12" fmla="*/ 34754 w 1096692"/>
              <a:gd name="connsiteY12" fmla="*/ 1241502 h 1482851"/>
              <a:gd name="connsiteX13" fmla="*/ 34754 w 1096692"/>
              <a:gd name="connsiteY13" fmla="*/ 1448097 h 1482851"/>
              <a:gd name="connsiteX14" fmla="*/ 34754 w 1096692"/>
              <a:gd name="connsiteY14" fmla="*/ 1206748 h 1482851"/>
              <a:gd name="connsiteX15" fmla="*/ 1061938 w 1096692"/>
              <a:gd name="connsiteY15" fmla="*/ 1206748 h 1482851"/>
              <a:gd name="connsiteX16" fmla="*/ 1061938 w 1096692"/>
              <a:gd name="connsiteY16" fmla="*/ 1000153 h 1482851"/>
              <a:gd name="connsiteX17" fmla="*/ 34754 w 1096692"/>
              <a:gd name="connsiteY17" fmla="*/ 1000153 h 1482851"/>
              <a:gd name="connsiteX18" fmla="*/ 34754 w 1096692"/>
              <a:gd name="connsiteY18" fmla="*/ 1206748 h 1482851"/>
              <a:gd name="connsiteX19" fmla="*/ 34754 w 1096692"/>
              <a:gd name="connsiteY19" fmla="*/ 965398 h 1482851"/>
              <a:gd name="connsiteX20" fmla="*/ 1061938 w 1096692"/>
              <a:gd name="connsiteY20" fmla="*/ 965398 h 1482851"/>
              <a:gd name="connsiteX21" fmla="*/ 1061938 w 1096692"/>
              <a:gd name="connsiteY21" fmla="*/ 758803 h 1482851"/>
              <a:gd name="connsiteX22" fmla="*/ 34754 w 1096692"/>
              <a:gd name="connsiteY22" fmla="*/ 758803 h 1482851"/>
              <a:gd name="connsiteX23" fmla="*/ 34754 w 1096692"/>
              <a:gd name="connsiteY23" fmla="*/ 965398 h 1482851"/>
              <a:gd name="connsiteX24" fmla="*/ 34754 w 1096692"/>
              <a:gd name="connsiteY24" fmla="*/ 724049 h 1482851"/>
              <a:gd name="connsiteX25" fmla="*/ 1061938 w 1096692"/>
              <a:gd name="connsiteY25" fmla="*/ 724049 h 1482851"/>
              <a:gd name="connsiteX26" fmla="*/ 1061938 w 1096692"/>
              <a:gd name="connsiteY26" fmla="*/ 517453 h 1482851"/>
              <a:gd name="connsiteX27" fmla="*/ 34754 w 1096692"/>
              <a:gd name="connsiteY27" fmla="*/ 517453 h 1482851"/>
              <a:gd name="connsiteX28" fmla="*/ 34754 w 1096692"/>
              <a:gd name="connsiteY28" fmla="*/ 724049 h 1482851"/>
              <a:gd name="connsiteX29" fmla="*/ 34754 w 1096692"/>
              <a:gd name="connsiteY29" fmla="*/ 482699 h 1482851"/>
              <a:gd name="connsiteX30" fmla="*/ 1061938 w 1096692"/>
              <a:gd name="connsiteY30" fmla="*/ 482699 h 1482851"/>
              <a:gd name="connsiteX31" fmla="*/ 1061938 w 1096692"/>
              <a:gd name="connsiteY31" fmla="*/ 276104 h 1482851"/>
              <a:gd name="connsiteX32" fmla="*/ 34754 w 1096692"/>
              <a:gd name="connsiteY32" fmla="*/ 276104 h 1482851"/>
              <a:gd name="connsiteX33" fmla="*/ 34754 w 1096692"/>
              <a:gd name="connsiteY33" fmla="*/ 482699 h 1482851"/>
              <a:gd name="connsiteX34" fmla="*/ 34754 w 1096692"/>
              <a:gd name="connsiteY34" fmla="*/ 241350 h 1482851"/>
              <a:gd name="connsiteX35" fmla="*/ 1061938 w 1096692"/>
              <a:gd name="connsiteY35" fmla="*/ 241350 h 1482851"/>
              <a:gd name="connsiteX36" fmla="*/ 1061938 w 1096692"/>
              <a:gd name="connsiteY36" fmla="*/ 34754 h 1482851"/>
              <a:gd name="connsiteX37" fmla="*/ 34754 w 1096692"/>
              <a:gd name="connsiteY37" fmla="*/ 34754 h 1482851"/>
              <a:gd name="connsiteX38" fmla="*/ 34754 w 1096692"/>
              <a:gd name="connsiteY38" fmla="*/ 241350 h 1482851"/>
              <a:gd name="connsiteX39" fmla="*/ 982775 w 1096692"/>
              <a:gd name="connsiteY39" fmla="*/ 1338042 h 1482851"/>
              <a:gd name="connsiteX40" fmla="*/ 693156 w 1096692"/>
              <a:gd name="connsiteY40" fmla="*/ 1338042 h 1482851"/>
              <a:gd name="connsiteX41" fmla="*/ 693156 w 1096692"/>
              <a:gd name="connsiteY41" fmla="*/ 1303288 h 1482851"/>
              <a:gd name="connsiteX42" fmla="*/ 982775 w 1096692"/>
              <a:gd name="connsiteY42" fmla="*/ 1303288 h 1482851"/>
              <a:gd name="connsiteX43" fmla="*/ 982775 w 1096692"/>
              <a:gd name="connsiteY43" fmla="*/ 1338042 h 1482851"/>
              <a:gd name="connsiteX44" fmla="*/ 355267 w 1096692"/>
              <a:gd name="connsiteY44" fmla="*/ 1338042 h 1482851"/>
              <a:gd name="connsiteX45" fmla="*/ 306997 w 1096692"/>
              <a:gd name="connsiteY45" fmla="*/ 1338042 h 1482851"/>
              <a:gd name="connsiteX46" fmla="*/ 306997 w 1096692"/>
              <a:gd name="connsiteY46" fmla="*/ 1303288 h 1482851"/>
              <a:gd name="connsiteX47" fmla="*/ 355267 w 1096692"/>
              <a:gd name="connsiteY47" fmla="*/ 1303288 h 1482851"/>
              <a:gd name="connsiteX48" fmla="*/ 355267 w 1096692"/>
              <a:gd name="connsiteY48" fmla="*/ 1338042 h 1482851"/>
              <a:gd name="connsiteX49" fmla="*/ 258727 w 1096692"/>
              <a:gd name="connsiteY49" fmla="*/ 1338042 h 1482851"/>
              <a:gd name="connsiteX50" fmla="*/ 210457 w 1096692"/>
              <a:gd name="connsiteY50" fmla="*/ 1338042 h 1482851"/>
              <a:gd name="connsiteX51" fmla="*/ 210457 w 1096692"/>
              <a:gd name="connsiteY51" fmla="*/ 1303288 h 1482851"/>
              <a:gd name="connsiteX52" fmla="*/ 258727 w 1096692"/>
              <a:gd name="connsiteY52" fmla="*/ 1303288 h 1482851"/>
              <a:gd name="connsiteX53" fmla="*/ 258727 w 1096692"/>
              <a:gd name="connsiteY53" fmla="*/ 1338042 h 1482851"/>
              <a:gd name="connsiteX54" fmla="*/ 162187 w 1096692"/>
              <a:gd name="connsiteY54" fmla="*/ 1338042 h 1482851"/>
              <a:gd name="connsiteX55" fmla="*/ 113917 w 1096692"/>
              <a:gd name="connsiteY55" fmla="*/ 1338042 h 1482851"/>
              <a:gd name="connsiteX56" fmla="*/ 113917 w 1096692"/>
              <a:gd name="connsiteY56" fmla="*/ 1303288 h 1482851"/>
              <a:gd name="connsiteX57" fmla="*/ 162187 w 1096692"/>
              <a:gd name="connsiteY57" fmla="*/ 1303288 h 1482851"/>
              <a:gd name="connsiteX58" fmla="*/ 162187 w 1096692"/>
              <a:gd name="connsiteY58" fmla="*/ 1338042 h 1482851"/>
              <a:gd name="connsiteX59" fmla="*/ 982775 w 1096692"/>
              <a:gd name="connsiteY59" fmla="*/ 1096692 h 1482851"/>
              <a:gd name="connsiteX60" fmla="*/ 693156 w 1096692"/>
              <a:gd name="connsiteY60" fmla="*/ 1096692 h 1482851"/>
              <a:gd name="connsiteX61" fmla="*/ 693156 w 1096692"/>
              <a:gd name="connsiteY61" fmla="*/ 1061938 h 1482851"/>
              <a:gd name="connsiteX62" fmla="*/ 982775 w 1096692"/>
              <a:gd name="connsiteY62" fmla="*/ 1061938 h 1482851"/>
              <a:gd name="connsiteX63" fmla="*/ 982775 w 1096692"/>
              <a:gd name="connsiteY63" fmla="*/ 1096692 h 1482851"/>
              <a:gd name="connsiteX64" fmla="*/ 355267 w 1096692"/>
              <a:gd name="connsiteY64" fmla="*/ 1096692 h 1482851"/>
              <a:gd name="connsiteX65" fmla="*/ 306997 w 1096692"/>
              <a:gd name="connsiteY65" fmla="*/ 1096692 h 1482851"/>
              <a:gd name="connsiteX66" fmla="*/ 306997 w 1096692"/>
              <a:gd name="connsiteY66" fmla="*/ 1061938 h 1482851"/>
              <a:gd name="connsiteX67" fmla="*/ 355267 w 1096692"/>
              <a:gd name="connsiteY67" fmla="*/ 1061938 h 1482851"/>
              <a:gd name="connsiteX68" fmla="*/ 355267 w 1096692"/>
              <a:gd name="connsiteY68" fmla="*/ 1096692 h 1482851"/>
              <a:gd name="connsiteX69" fmla="*/ 258727 w 1096692"/>
              <a:gd name="connsiteY69" fmla="*/ 1096692 h 1482851"/>
              <a:gd name="connsiteX70" fmla="*/ 210457 w 1096692"/>
              <a:gd name="connsiteY70" fmla="*/ 1096692 h 1482851"/>
              <a:gd name="connsiteX71" fmla="*/ 210457 w 1096692"/>
              <a:gd name="connsiteY71" fmla="*/ 1061938 h 1482851"/>
              <a:gd name="connsiteX72" fmla="*/ 258727 w 1096692"/>
              <a:gd name="connsiteY72" fmla="*/ 1061938 h 1482851"/>
              <a:gd name="connsiteX73" fmla="*/ 258727 w 1096692"/>
              <a:gd name="connsiteY73" fmla="*/ 1096692 h 1482851"/>
              <a:gd name="connsiteX74" fmla="*/ 162187 w 1096692"/>
              <a:gd name="connsiteY74" fmla="*/ 1096692 h 1482851"/>
              <a:gd name="connsiteX75" fmla="*/ 113917 w 1096692"/>
              <a:gd name="connsiteY75" fmla="*/ 1096692 h 1482851"/>
              <a:gd name="connsiteX76" fmla="*/ 113917 w 1096692"/>
              <a:gd name="connsiteY76" fmla="*/ 1061938 h 1482851"/>
              <a:gd name="connsiteX77" fmla="*/ 162187 w 1096692"/>
              <a:gd name="connsiteY77" fmla="*/ 1061938 h 1482851"/>
              <a:gd name="connsiteX78" fmla="*/ 162187 w 1096692"/>
              <a:gd name="connsiteY78" fmla="*/ 1096692 h 1482851"/>
              <a:gd name="connsiteX79" fmla="*/ 982775 w 1096692"/>
              <a:gd name="connsiteY79" fmla="*/ 855343 h 1482851"/>
              <a:gd name="connsiteX80" fmla="*/ 693156 w 1096692"/>
              <a:gd name="connsiteY80" fmla="*/ 855343 h 1482851"/>
              <a:gd name="connsiteX81" fmla="*/ 693156 w 1096692"/>
              <a:gd name="connsiteY81" fmla="*/ 820588 h 1482851"/>
              <a:gd name="connsiteX82" fmla="*/ 982775 w 1096692"/>
              <a:gd name="connsiteY82" fmla="*/ 820588 h 1482851"/>
              <a:gd name="connsiteX83" fmla="*/ 982775 w 1096692"/>
              <a:gd name="connsiteY83" fmla="*/ 855343 h 1482851"/>
              <a:gd name="connsiteX84" fmla="*/ 355267 w 1096692"/>
              <a:gd name="connsiteY84" fmla="*/ 855343 h 1482851"/>
              <a:gd name="connsiteX85" fmla="*/ 306997 w 1096692"/>
              <a:gd name="connsiteY85" fmla="*/ 855343 h 1482851"/>
              <a:gd name="connsiteX86" fmla="*/ 306997 w 1096692"/>
              <a:gd name="connsiteY86" fmla="*/ 820588 h 1482851"/>
              <a:gd name="connsiteX87" fmla="*/ 355267 w 1096692"/>
              <a:gd name="connsiteY87" fmla="*/ 820588 h 1482851"/>
              <a:gd name="connsiteX88" fmla="*/ 355267 w 1096692"/>
              <a:gd name="connsiteY88" fmla="*/ 855343 h 1482851"/>
              <a:gd name="connsiteX89" fmla="*/ 258727 w 1096692"/>
              <a:gd name="connsiteY89" fmla="*/ 855343 h 1482851"/>
              <a:gd name="connsiteX90" fmla="*/ 210457 w 1096692"/>
              <a:gd name="connsiteY90" fmla="*/ 855343 h 1482851"/>
              <a:gd name="connsiteX91" fmla="*/ 210457 w 1096692"/>
              <a:gd name="connsiteY91" fmla="*/ 820588 h 1482851"/>
              <a:gd name="connsiteX92" fmla="*/ 258727 w 1096692"/>
              <a:gd name="connsiteY92" fmla="*/ 820588 h 1482851"/>
              <a:gd name="connsiteX93" fmla="*/ 258727 w 1096692"/>
              <a:gd name="connsiteY93" fmla="*/ 855343 h 1482851"/>
              <a:gd name="connsiteX94" fmla="*/ 162187 w 1096692"/>
              <a:gd name="connsiteY94" fmla="*/ 855343 h 1482851"/>
              <a:gd name="connsiteX95" fmla="*/ 113917 w 1096692"/>
              <a:gd name="connsiteY95" fmla="*/ 855343 h 1482851"/>
              <a:gd name="connsiteX96" fmla="*/ 113917 w 1096692"/>
              <a:gd name="connsiteY96" fmla="*/ 820588 h 1482851"/>
              <a:gd name="connsiteX97" fmla="*/ 162187 w 1096692"/>
              <a:gd name="connsiteY97" fmla="*/ 820588 h 1482851"/>
              <a:gd name="connsiteX98" fmla="*/ 162187 w 1096692"/>
              <a:gd name="connsiteY98" fmla="*/ 855343 h 1482851"/>
              <a:gd name="connsiteX99" fmla="*/ 982775 w 1096692"/>
              <a:gd name="connsiteY99" fmla="*/ 613993 h 1482851"/>
              <a:gd name="connsiteX100" fmla="*/ 693156 w 1096692"/>
              <a:gd name="connsiteY100" fmla="*/ 613993 h 1482851"/>
              <a:gd name="connsiteX101" fmla="*/ 693156 w 1096692"/>
              <a:gd name="connsiteY101" fmla="*/ 579239 h 1482851"/>
              <a:gd name="connsiteX102" fmla="*/ 982775 w 1096692"/>
              <a:gd name="connsiteY102" fmla="*/ 579239 h 1482851"/>
              <a:gd name="connsiteX103" fmla="*/ 982775 w 1096692"/>
              <a:gd name="connsiteY103" fmla="*/ 613993 h 1482851"/>
              <a:gd name="connsiteX104" fmla="*/ 355267 w 1096692"/>
              <a:gd name="connsiteY104" fmla="*/ 613993 h 1482851"/>
              <a:gd name="connsiteX105" fmla="*/ 306997 w 1096692"/>
              <a:gd name="connsiteY105" fmla="*/ 613993 h 1482851"/>
              <a:gd name="connsiteX106" fmla="*/ 306997 w 1096692"/>
              <a:gd name="connsiteY106" fmla="*/ 579239 h 1482851"/>
              <a:gd name="connsiteX107" fmla="*/ 355267 w 1096692"/>
              <a:gd name="connsiteY107" fmla="*/ 579239 h 1482851"/>
              <a:gd name="connsiteX108" fmla="*/ 355267 w 1096692"/>
              <a:gd name="connsiteY108" fmla="*/ 613993 h 1482851"/>
              <a:gd name="connsiteX109" fmla="*/ 258727 w 1096692"/>
              <a:gd name="connsiteY109" fmla="*/ 613993 h 1482851"/>
              <a:gd name="connsiteX110" fmla="*/ 210457 w 1096692"/>
              <a:gd name="connsiteY110" fmla="*/ 613993 h 1482851"/>
              <a:gd name="connsiteX111" fmla="*/ 210457 w 1096692"/>
              <a:gd name="connsiteY111" fmla="*/ 579239 h 1482851"/>
              <a:gd name="connsiteX112" fmla="*/ 258727 w 1096692"/>
              <a:gd name="connsiteY112" fmla="*/ 579239 h 1482851"/>
              <a:gd name="connsiteX113" fmla="*/ 258727 w 1096692"/>
              <a:gd name="connsiteY113" fmla="*/ 613993 h 1482851"/>
              <a:gd name="connsiteX114" fmla="*/ 162187 w 1096692"/>
              <a:gd name="connsiteY114" fmla="*/ 613993 h 1482851"/>
              <a:gd name="connsiteX115" fmla="*/ 113917 w 1096692"/>
              <a:gd name="connsiteY115" fmla="*/ 613993 h 1482851"/>
              <a:gd name="connsiteX116" fmla="*/ 113917 w 1096692"/>
              <a:gd name="connsiteY116" fmla="*/ 579239 h 1482851"/>
              <a:gd name="connsiteX117" fmla="*/ 162187 w 1096692"/>
              <a:gd name="connsiteY117" fmla="*/ 579239 h 1482851"/>
              <a:gd name="connsiteX118" fmla="*/ 162187 w 1096692"/>
              <a:gd name="connsiteY118" fmla="*/ 613993 h 1482851"/>
              <a:gd name="connsiteX119" fmla="*/ 982775 w 1096692"/>
              <a:gd name="connsiteY119" fmla="*/ 372644 h 1482851"/>
              <a:gd name="connsiteX120" fmla="*/ 693156 w 1096692"/>
              <a:gd name="connsiteY120" fmla="*/ 372644 h 1482851"/>
              <a:gd name="connsiteX121" fmla="*/ 693156 w 1096692"/>
              <a:gd name="connsiteY121" fmla="*/ 337889 h 1482851"/>
              <a:gd name="connsiteX122" fmla="*/ 982775 w 1096692"/>
              <a:gd name="connsiteY122" fmla="*/ 337889 h 1482851"/>
              <a:gd name="connsiteX123" fmla="*/ 982775 w 1096692"/>
              <a:gd name="connsiteY123" fmla="*/ 372644 h 1482851"/>
              <a:gd name="connsiteX124" fmla="*/ 355267 w 1096692"/>
              <a:gd name="connsiteY124" fmla="*/ 372644 h 1482851"/>
              <a:gd name="connsiteX125" fmla="*/ 306997 w 1096692"/>
              <a:gd name="connsiteY125" fmla="*/ 372644 h 1482851"/>
              <a:gd name="connsiteX126" fmla="*/ 306997 w 1096692"/>
              <a:gd name="connsiteY126" fmla="*/ 337889 h 1482851"/>
              <a:gd name="connsiteX127" fmla="*/ 355267 w 1096692"/>
              <a:gd name="connsiteY127" fmla="*/ 337889 h 1482851"/>
              <a:gd name="connsiteX128" fmla="*/ 355267 w 1096692"/>
              <a:gd name="connsiteY128" fmla="*/ 372644 h 1482851"/>
              <a:gd name="connsiteX129" fmla="*/ 258727 w 1096692"/>
              <a:gd name="connsiteY129" fmla="*/ 372644 h 1482851"/>
              <a:gd name="connsiteX130" fmla="*/ 210457 w 1096692"/>
              <a:gd name="connsiteY130" fmla="*/ 372644 h 1482851"/>
              <a:gd name="connsiteX131" fmla="*/ 210457 w 1096692"/>
              <a:gd name="connsiteY131" fmla="*/ 337889 h 1482851"/>
              <a:gd name="connsiteX132" fmla="*/ 258727 w 1096692"/>
              <a:gd name="connsiteY132" fmla="*/ 337889 h 1482851"/>
              <a:gd name="connsiteX133" fmla="*/ 258727 w 1096692"/>
              <a:gd name="connsiteY133" fmla="*/ 372644 h 1482851"/>
              <a:gd name="connsiteX134" fmla="*/ 162187 w 1096692"/>
              <a:gd name="connsiteY134" fmla="*/ 372644 h 1482851"/>
              <a:gd name="connsiteX135" fmla="*/ 113917 w 1096692"/>
              <a:gd name="connsiteY135" fmla="*/ 372644 h 1482851"/>
              <a:gd name="connsiteX136" fmla="*/ 113917 w 1096692"/>
              <a:gd name="connsiteY136" fmla="*/ 337889 h 1482851"/>
              <a:gd name="connsiteX137" fmla="*/ 162187 w 1096692"/>
              <a:gd name="connsiteY137" fmla="*/ 337889 h 1482851"/>
              <a:gd name="connsiteX138" fmla="*/ 162187 w 1096692"/>
              <a:gd name="connsiteY138" fmla="*/ 372644 h 1482851"/>
              <a:gd name="connsiteX139" fmla="*/ 982775 w 1096692"/>
              <a:gd name="connsiteY139" fmla="*/ 131294 h 1482851"/>
              <a:gd name="connsiteX140" fmla="*/ 693156 w 1096692"/>
              <a:gd name="connsiteY140" fmla="*/ 131294 h 1482851"/>
              <a:gd name="connsiteX141" fmla="*/ 693156 w 1096692"/>
              <a:gd name="connsiteY141" fmla="*/ 96540 h 1482851"/>
              <a:gd name="connsiteX142" fmla="*/ 982775 w 1096692"/>
              <a:gd name="connsiteY142" fmla="*/ 96540 h 1482851"/>
              <a:gd name="connsiteX143" fmla="*/ 982775 w 1096692"/>
              <a:gd name="connsiteY143" fmla="*/ 131294 h 1482851"/>
              <a:gd name="connsiteX144" fmla="*/ 355267 w 1096692"/>
              <a:gd name="connsiteY144" fmla="*/ 131294 h 1482851"/>
              <a:gd name="connsiteX145" fmla="*/ 306997 w 1096692"/>
              <a:gd name="connsiteY145" fmla="*/ 131294 h 1482851"/>
              <a:gd name="connsiteX146" fmla="*/ 306997 w 1096692"/>
              <a:gd name="connsiteY146" fmla="*/ 96540 h 1482851"/>
              <a:gd name="connsiteX147" fmla="*/ 355267 w 1096692"/>
              <a:gd name="connsiteY147" fmla="*/ 96540 h 1482851"/>
              <a:gd name="connsiteX148" fmla="*/ 355267 w 1096692"/>
              <a:gd name="connsiteY148" fmla="*/ 131294 h 1482851"/>
              <a:gd name="connsiteX149" fmla="*/ 258727 w 1096692"/>
              <a:gd name="connsiteY149" fmla="*/ 131294 h 1482851"/>
              <a:gd name="connsiteX150" fmla="*/ 210457 w 1096692"/>
              <a:gd name="connsiteY150" fmla="*/ 131294 h 1482851"/>
              <a:gd name="connsiteX151" fmla="*/ 210457 w 1096692"/>
              <a:gd name="connsiteY151" fmla="*/ 96540 h 1482851"/>
              <a:gd name="connsiteX152" fmla="*/ 258727 w 1096692"/>
              <a:gd name="connsiteY152" fmla="*/ 96540 h 1482851"/>
              <a:gd name="connsiteX153" fmla="*/ 258727 w 1096692"/>
              <a:gd name="connsiteY153" fmla="*/ 131294 h 1482851"/>
              <a:gd name="connsiteX154" fmla="*/ 162187 w 1096692"/>
              <a:gd name="connsiteY154" fmla="*/ 131294 h 1482851"/>
              <a:gd name="connsiteX155" fmla="*/ 113917 w 1096692"/>
              <a:gd name="connsiteY155" fmla="*/ 131294 h 1482851"/>
              <a:gd name="connsiteX156" fmla="*/ 113917 w 1096692"/>
              <a:gd name="connsiteY156" fmla="*/ 96540 h 1482851"/>
              <a:gd name="connsiteX157" fmla="*/ 162187 w 1096692"/>
              <a:gd name="connsiteY157" fmla="*/ 96540 h 1482851"/>
              <a:gd name="connsiteX158" fmla="*/ 162187 w 1096692"/>
              <a:gd name="connsiteY158" fmla="*/ 131294 h 148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1096692" h="1482851">
                <a:moveTo>
                  <a:pt x="1079315" y="1482852"/>
                </a:moveTo>
                <a:lnTo>
                  <a:pt x="17377" y="1482852"/>
                </a:lnTo>
                <a:cubicBezTo>
                  <a:pt x="7771" y="1482852"/>
                  <a:pt x="0" y="1475080"/>
                  <a:pt x="0" y="1465474"/>
                </a:cubicBezTo>
                <a:lnTo>
                  <a:pt x="0" y="17377"/>
                </a:lnTo>
                <a:cubicBezTo>
                  <a:pt x="0" y="7771"/>
                  <a:pt x="7771" y="0"/>
                  <a:pt x="17377" y="0"/>
                </a:cubicBezTo>
                <a:lnTo>
                  <a:pt x="1079315" y="0"/>
                </a:lnTo>
                <a:cubicBezTo>
                  <a:pt x="1088921" y="0"/>
                  <a:pt x="1096692" y="7771"/>
                  <a:pt x="1096692" y="17377"/>
                </a:cubicBezTo>
                <a:lnTo>
                  <a:pt x="1096692" y="1465474"/>
                </a:lnTo>
                <a:cubicBezTo>
                  <a:pt x="1096692" y="1475080"/>
                  <a:pt x="1088921" y="1482852"/>
                  <a:pt x="1079315" y="1482852"/>
                </a:cubicBezTo>
                <a:close/>
                <a:moveTo>
                  <a:pt x="34754" y="1448097"/>
                </a:moveTo>
                <a:lnTo>
                  <a:pt x="1061938" y="1448097"/>
                </a:lnTo>
                <a:lnTo>
                  <a:pt x="1061938" y="1241502"/>
                </a:lnTo>
                <a:lnTo>
                  <a:pt x="34754" y="1241502"/>
                </a:lnTo>
                <a:lnTo>
                  <a:pt x="34754" y="1448097"/>
                </a:lnTo>
                <a:close/>
                <a:moveTo>
                  <a:pt x="34754" y="1206748"/>
                </a:moveTo>
                <a:lnTo>
                  <a:pt x="1061938" y="1206748"/>
                </a:lnTo>
                <a:lnTo>
                  <a:pt x="1061938" y="1000153"/>
                </a:lnTo>
                <a:lnTo>
                  <a:pt x="34754" y="1000153"/>
                </a:lnTo>
                <a:lnTo>
                  <a:pt x="34754" y="1206748"/>
                </a:lnTo>
                <a:close/>
                <a:moveTo>
                  <a:pt x="34754" y="965398"/>
                </a:moveTo>
                <a:lnTo>
                  <a:pt x="1061938" y="965398"/>
                </a:lnTo>
                <a:lnTo>
                  <a:pt x="1061938" y="758803"/>
                </a:lnTo>
                <a:lnTo>
                  <a:pt x="34754" y="758803"/>
                </a:lnTo>
                <a:lnTo>
                  <a:pt x="34754" y="965398"/>
                </a:lnTo>
                <a:close/>
                <a:moveTo>
                  <a:pt x="34754" y="724049"/>
                </a:moveTo>
                <a:lnTo>
                  <a:pt x="1061938" y="724049"/>
                </a:lnTo>
                <a:lnTo>
                  <a:pt x="1061938" y="517453"/>
                </a:lnTo>
                <a:lnTo>
                  <a:pt x="34754" y="517453"/>
                </a:lnTo>
                <a:lnTo>
                  <a:pt x="34754" y="724049"/>
                </a:lnTo>
                <a:close/>
                <a:moveTo>
                  <a:pt x="34754" y="482699"/>
                </a:moveTo>
                <a:lnTo>
                  <a:pt x="1061938" y="482699"/>
                </a:lnTo>
                <a:lnTo>
                  <a:pt x="1061938" y="276104"/>
                </a:lnTo>
                <a:lnTo>
                  <a:pt x="34754" y="276104"/>
                </a:lnTo>
                <a:lnTo>
                  <a:pt x="34754" y="482699"/>
                </a:lnTo>
                <a:close/>
                <a:moveTo>
                  <a:pt x="34754" y="241350"/>
                </a:moveTo>
                <a:lnTo>
                  <a:pt x="1061938" y="241350"/>
                </a:lnTo>
                <a:lnTo>
                  <a:pt x="1061938" y="34754"/>
                </a:lnTo>
                <a:lnTo>
                  <a:pt x="34754" y="34754"/>
                </a:lnTo>
                <a:lnTo>
                  <a:pt x="34754" y="241350"/>
                </a:lnTo>
                <a:close/>
                <a:moveTo>
                  <a:pt x="982775" y="1338042"/>
                </a:moveTo>
                <a:lnTo>
                  <a:pt x="693156" y="1338042"/>
                </a:lnTo>
                <a:lnTo>
                  <a:pt x="693156" y="1303288"/>
                </a:lnTo>
                <a:lnTo>
                  <a:pt x="982775" y="1303288"/>
                </a:lnTo>
                <a:lnTo>
                  <a:pt x="982775" y="1338042"/>
                </a:lnTo>
                <a:close/>
                <a:moveTo>
                  <a:pt x="355267" y="1338042"/>
                </a:moveTo>
                <a:lnTo>
                  <a:pt x="306997" y="1338042"/>
                </a:lnTo>
                <a:lnTo>
                  <a:pt x="306997" y="1303288"/>
                </a:lnTo>
                <a:lnTo>
                  <a:pt x="355267" y="1303288"/>
                </a:lnTo>
                <a:lnTo>
                  <a:pt x="355267" y="1338042"/>
                </a:lnTo>
                <a:close/>
                <a:moveTo>
                  <a:pt x="258727" y="1338042"/>
                </a:moveTo>
                <a:lnTo>
                  <a:pt x="210457" y="1338042"/>
                </a:lnTo>
                <a:lnTo>
                  <a:pt x="210457" y="1303288"/>
                </a:lnTo>
                <a:lnTo>
                  <a:pt x="258727" y="1303288"/>
                </a:lnTo>
                <a:lnTo>
                  <a:pt x="258727" y="1338042"/>
                </a:lnTo>
                <a:close/>
                <a:moveTo>
                  <a:pt x="162187" y="1338042"/>
                </a:moveTo>
                <a:lnTo>
                  <a:pt x="113917" y="1338042"/>
                </a:lnTo>
                <a:lnTo>
                  <a:pt x="113917" y="1303288"/>
                </a:lnTo>
                <a:lnTo>
                  <a:pt x="162187" y="1303288"/>
                </a:lnTo>
                <a:lnTo>
                  <a:pt x="162187" y="1338042"/>
                </a:lnTo>
                <a:close/>
                <a:moveTo>
                  <a:pt x="982775" y="1096692"/>
                </a:moveTo>
                <a:lnTo>
                  <a:pt x="693156" y="1096692"/>
                </a:lnTo>
                <a:lnTo>
                  <a:pt x="693156" y="1061938"/>
                </a:lnTo>
                <a:lnTo>
                  <a:pt x="982775" y="1061938"/>
                </a:lnTo>
                <a:lnTo>
                  <a:pt x="982775" y="1096692"/>
                </a:lnTo>
                <a:close/>
                <a:moveTo>
                  <a:pt x="355267" y="1096692"/>
                </a:moveTo>
                <a:lnTo>
                  <a:pt x="306997" y="1096692"/>
                </a:lnTo>
                <a:lnTo>
                  <a:pt x="306997" y="1061938"/>
                </a:lnTo>
                <a:lnTo>
                  <a:pt x="355267" y="1061938"/>
                </a:lnTo>
                <a:lnTo>
                  <a:pt x="355267" y="1096692"/>
                </a:lnTo>
                <a:close/>
                <a:moveTo>
                  <a:pt x="258727" y="1096692"/>
                </a:moveTo>
                <a:lnTo>
                  <a:pt x="210457" y="1096692"/>
                </a:lnTo>
                <a:lnTo>
                  <a:pt x="210457" y="1061938"/>
                </a:lnTo>
                <a:lnTo>
                  <a:pt x="258727" y="1061938"/>
                </a:lnTo>
                <a:lnTo>
                  <a:pt x="258727" y="1096692"/>
                </a:lnTo>
                <a:close/>
                <a:moveTo>
                  <a:pt x="162187" y="1096692"/>
                </a:moveTo>
                <a:lnTo>
                  <a:pt x="113917" y="1096692"/>
                </a:lnTo>
                <a:lnTo>
                  <a:pt x="113917" y="1061938"/>
                </a:lnTo>
                <a:lnTo>
                  <a:pt x="162187" y="1061938"/>
                </a:lnTo>
                <a:lnTo>
                  <a:pt x="162187" y="1096692"/>
                </a:lnTo>
                <a:close/>
                <a:moveTo>
                  <a:pt x="982775" y="855343"/>
                </a:moveTo>
                <a:lnTo>
                  <a:pt x="693156" y="855343"/>
                </a:lnTo>
                <a:lnTo>
                  <a:pt x="693156" y="820588"/>
                </a:lnTo>
                <a:lnTo>
                  <a:pt x="982775" y="820588"/>
                </a:lnTo>
                <a:lnTo>
                  <a:pt x="982775" y="855343"/>
                </a:lnTo>
                <a:close/>
                <a:moveTo>
                  <a:pt x="355267" y="855343"/>
                </a:moveTo>
                <a:lnTo>
                  <a:pt x="306997" y="855343"/>
                </a:lnTo>
                <a:lnTo>
                  <a:pt x="306997" y="820588"/>
                </a:lnTo>
                <a:lnTo>
                  <a:pt x="355267" y="820588"/>
                </a:lnTo>
                <a:lnTo>
                  <a:pt x="355267" y="855343"/>
                </a:lnTo>
                <a:close/>
                <a:moveTo>
                  <a:pt x="258727" y="855343"/>
                </a:moveTo>
                <a:lnTo>
                  <a:pt x="210457" y="855343"/>
                </a:lnTo>
                <a:lnTo>
                  <a:pt x="210457" y="820588"/>
                </a:lnTo>
                <a:lnTo>
                  <a:pt x="258727" y="820588"/>
                </a:lnTo>
                <a:lnTo>
                  <a:pt x="258727" y="855343"/>
                </a:lnTo>
                <a:close/>
                <a:moveTo>
                  <a:pt x="162187" y="855343"/>
                </a:moveTo>
                <a:lnTo>
                  <a:pt x="113917" y="855343"/>
                </a:lnTo>
                <a:lnTo>
                  <a:pt x="113917" y="820588"/>
                </a:lnTo>
                <a:lnTo>
                  <a:pt x="162187" y="820588"/>
                </a:lnTo>
                <a:lnTo>
                  <a:pt x="162187" y="855343"/>
                </a:lnTo>
                <a:close/>
                <a:moveTo>
                  <a:pt x="982775" y="613993"/>
                </a:moveTo>
                <a:lnTo>
                  <a:pt x="693156" y="613993"/>
                </a:lnTo>
                <a:lnTo>
                  <a:pt x="693156" y="579239"/>
                </a:lnTo>
                <a:lnTo>
                  <a:pt x="982775" y="579239"/>
                </a:lnTo>
                <a:lnTo>
                  <a:pt x="982775" y="613993"/>
                </a:lnTo>
                <a:close/>
                <a:moveTo>
                  <a:pt x="355267" y="613993"/>
                </a:moveTo>
                <a:lnTo>
                  <a:pt x="306997" y="613993"/>
                </a:lnTo>
                <a:lnTo>
                  <a:pt x="306997" y="579239"/>
                </a:lnTo>
                <a:lnTo>
                  <a:pt x="355267" y="579239"/>
                </a:lnTo>
                <a:lnTo>
                  <a:pt x="355267" y="613993"/>
                </a:lnTo>
                <a:close/>
                <a:moveTo>
                  <a:pt x="258727" y="613993"/>
                </a:moveTo>
                <a:lnTo>
                  <a:pt x="210457" y="613993"/>
                </a:lnTo>
                <a:lnTo>
                  <a:pt x="210457" y="579239"/>
                </a:lnTo>
                <a:lnTo>
                  <a:pt x="258727" y="579239"/>
                </a:lnTo>
                <a:lnTo>
                  <a:pt x="258727" y="613993"/>
                </a:lnTo>
                <a:close/>
                <a:moveTo>
                  <a:pt x="162187" y="613993"/>
                </a:moveTo>
                <a:lnTo>
                  <a:pt x="113917" y="613993"/>
                </a:lnTo>
                <a:lnTo>
                  <a:pt x="113917" y="579239"/>
                </a:lnTo>
                <a:lnTo>
                  <a:pt x="162187" y="579239"/>
                </a:lnTo>
                <a:lnTo>
                  <a:pt x="162187" y="613993"/>
                </a:lnTo>
                <a:close/>
                <a:moveTo>
                  <a:pt x="982775" y="372644"/>
                </a:moveTo>
                <a:lnTo>
                  <a:pt x="693156" y="372644"/>
                </a:lnTo>
                <a:lnTo>
                  <a:pt x="693156" y="337889"/>
                </a:lnTo>
                <a:lnTo>
                  <a:pt x="982775" y="337889"/>
                </a:lnTo>
                <a:lnTo>
                  <a:pt x="982775" y="372644"/>
                </a:lnTo>
                <a:close/>
                <a:moveTo>
                  <a:pt x="355267" y="372644"/>
                </a:moveTo>
                <a:lnTo>
                  <a:pt x="306997" y="372644"/>
                </a:lnTo>
                <a:lnTo>
                  <a:pt x="306997" y="337889"/>
                </a:lnTo>
                <a:lnTo>
                  <a:pt x="355267" y="337889"/>
                </a:lnTo>
                <a:lnTo>
                  <a:pt x="355267" y="372644"/>
                </a:lnTo>
                <a:close/>
                <a:moveTo>
                  <a:pt x="258727" y="372644"/>
                </a:moveTo>
                <a:lnTo>
                  <a:pt x="210457" y="372644"/>
                </a:lnTo>
                <a:lnTo>
                  <a:pt x="210457" y="337889"/>
                </a:lnTo>
                <a:lnTo>
                  <a:pt x="258727" y="337889"/>
                </a:lnTo>
                <a:lnTo>
                  <a:pt x="258727" y="372644"/>
                </a:lnTo>
                <a:close/>
                <a:moveTo>
                  <a:pt x="162187" y="372644"/>
                </a:moveTo>
                <a:lnTo>
                  <a:pt x="113917" y="372644"/>
                </a:lnTo>
                <a:lnTo>
                  <a:pt x="113917" y="337889"/>
                </a:lnTo>
                <a:lnTo>
                  <a:pt x="162187" y="337889"/>
                </a:lnTo>
                <a:lnTo>
                  <a:pt x="162187" y="372644"/>
                </a:lnTo>
                <a:close/>
                <a:moveTo>
                  <a:pt x="982775" y="131294"/>
                </a:moveTo>
                <a:lnTo>
                  <a:pt x="693156" y="131294"/>
                </a:lnTo>
                <a:lnTo>
                  <a:pt x="693156" y="96540"/>
                </a:lnTo>
                <a:lnTo>
                  <a:pt x="982775" y="96540"/>
                </a:lnTo>
                <a:lnTo>
                  <a:pt x="982775" y="131294"/>
                </a:lnTo>
                <a:close/>
                <a:moveTo>
                  <a:pt x="355267" y="131294"/>
                </a:moveTo>
                <a:lnTo>
                  <a:pt x="306997" y="131294"/>
                </a:lnTo>
                <a:lnTo>
                  <a:pt x="306997" y="96540"/>
                </a:lnTo>
                <a:lnTo>
                  <a:pt x="355267" y="96540"/>
                </a:lnTo>
                <a:lnTo>
                  <a:pt x="355267" y="131294"/>
                </a:lnTo>
                <a:close/>
                <a:moveTo>
                  <a:pt x="258727" y="131294"/>
                </a:moveTo>
                <a:lnTo>
                  <a:pt x="210457" y="131294"/>
                </a:lnTo>
                <a:lnTo>
                  <a:pt x="210457" y="96540"/>
                </a:lnTo>
                <a:lnTo>
                  <a:pt x="258727" y="96540"/>
                </a:lnTo>
                <a:lnTo>
                  <a:pt x="258727" y="131294"/>
                </a:lnTo>
                <a:close/>
                <a:moveTo>
                  <a:pt x="162187" y="131294"/>
                </a:moveTo>
                <a:lnTo>
                  <a:pt x="113917" y="131294"/>
                </a:lnTo>
                <a:lnTo>
                  <a:pt x="113917" y="96540"/>
                </a:lnTo>
                <a:lnTo>
                  <a:pt x="162187" y="96540"/>
                </a:lnTo>
                <a:lnTo>
                  <a:pt x="162187" y="131294"/>
                </a:lnTo>
                <a:close/>
              </a:path>
            </a:pathLst>
          </a:custGeom>
          <a:solidFill>
            <a:schemeClr val="accent1"/>
          </a:solidFill>
          <a:ln w="3175" cap="flat">
            <a:noFill/>
            <a:prstDash val="solid"/>
            <a:miter/>
          </a:ln>
        </p:spPr>
        <p:txBody>
          <a:bodyPr rtlCol="0" anchor="ct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IBM Plex Sans Light" panose="020B0604020202020204" pitchFamily="34" charset="0"/>
              <a:ea typeface="IBM Plex Sans Light"/>
              <a:cs typeface="IBM Plex Sans Light" panose="020B0604020202020204" pitchFamily="34" charset="0"/>
            </a:endParaRPr>
          </a:p>
        </p:txBody>
      </p:sp>
      <p:pic>
        <p:nvPicPr>
          <p:cNvPr id="57" name="Graphic 56">
            <a:extLst>
              <a:ext uri="{FF2B5EF4-FFF2-40B4-BE49-F238E27FC236}">
                <a16:creationId xmlns:a16="http://schemas.microsoft.com/office/drawing/2014/main" id="{E828EFD9-01F5-DDAA-359A-78DC279E666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74026" y="9088455"/>
            <a:ext cx="1089030" cy="1041681"/>
          </a:xfrm>
          <a:prstGeom prst="rect">
            <a:avLst/>
          </a:prstGeom>
        </p:spPr>
      </p:pic>
      <p:sp>
        <p:nvSpPr>
          <p:cNvPr id="59" name="Title 11">
            <a:extLst>
              <a:ext uri="{FF2B5EF4-FFF2-40B4-BE49-F238E27FC236}">
                <a16:creationId xmlns:a16="http://schemas.microsoft.com/office/drawing/2014/main" id="{3F4A08C0-7A7C-974F-86B0-19266DCC76E3}"/>
              </a:ext>
            </a:extLst>
          </p:cNvPr>
          <p:cNvSpPr>
            <a:spLocks noGrp="1"/>
          </p:cNvSpPr>
          <p:nvPr>
            <p:ph type="title"/>
          </p:nvPr>
        </p:nvSpPr>
        <p:spPr>
          <a:xfrm>
            <a:off x="539496" y="478536"/>
            <a:ext cx="5474505" cy="4664964"/>
          </a:xfrm>
        </p:spPr>
        <p:txBody>
          <a:bodyPr/>
          <a:lstStyle/>
          <a:p>
            <a:r>
              <a:rPr lang="en-US" sz="4200" dirty="0">
                <a:latin typeface="IBM Plex Sans Light"/>
              </a:rPr>
              <a:t>IBM can help you increase time-to-value with solutions targeted at specific industries and asset classes</a:t>
            </a:r>
          </a:p>
        </p:txBody>
      </p:sp>
      <p:sp>
        <p:nvSpPr>
          <p:cNvPr id="60" name="Text Placeholder 7">
            <a:extLst>
              <a:ext uri="{FF2B5EF4-FFF2-40B4-BE49-F238E27FC236}">
                <a16:creationId xmlns:a16="http://schemas.microsoft.com/office/drawing/2014/main" id="{536815FE-059C-E011-CE9D-939E1F3DEACF}"/>
              </a:ext>
            </a:extLst>
          </p:cNvPr>
          <p:cNvSpPr txBox="1">
            <a:spLocks/>
          </p:cNvSpPr>
          <p:nvPr/>
        </p:nvSpPr>
        <p:spPr>
          <a:xfrm>
            <a:off x="6765541" y="6358731"/>
            <a:ext cx="4953000" cy="2320003"/>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IBM Plex Sans Light"/>
                <a:cs typeface="IBM Plex Sans Light"/>
                <a:sym typeface="IBM Plex Sans Light"/>
              </a:rPr>
              <a:t>Optimize processes in upstream and downstream with a focus on safety </a:t>
            </a:r>
            <a:br>
              <a:rPr kumimoji="0" lang="en-US" sz="2800" b="0" i="0" u="none" strike="noStrike" kern="1200" cap="none" spc="0" normalizeH="0" baseline="0" noProof="0" dirty="0">
                <a:ln>
                  <a:noFill/>
                </a:ln>
                <a:solidFill>
                  <a:srgbClr val="000000"/>
                </a:solidFill>
                <a:effectLst/>
                <a:uLnTx/>
                <a:uFillTx/>
                <a:latin typeface="IBM Plex Sans Light"/>
                <a:ea typeface="IBM Plex Sans Light"/>
                <a:cs typeface="IBM Plex Sans Light"/>
                <a:sym typeface="IBM Plex Sans Light"/>
              </a:rPr>
            </a:br>
            <a:r>
              <a:rPr kumimoji="0" lang="en-US" sz="2800" b="0" i="0" u="none" strike="noStrike" kern="1200" cap="none" spc="0" normalizeH="0" baseline="0" noProof="0" dirty="0">
                <a:ln>
                  <a:noFill/>
                </a:ln>
                <a:solidFill>
                  <a:srgbClr val="000000"/>
                </a:solidFill>
                <a:effectLst/>
                <a:uLnTx/>
                <a:uFillTx/>
                <a:latin typeface="IBM Plex Sans Light"/>
                <a:ea typeface="IBM Plex Sans Light"/>
                <a:cs typeface="IBM Plex Sans Light"/>
                <a:sym typeface="IBM Plex Sans Light"/>
              </a:rPr>
              <a:t>and compliance.</a:t>
            </a:r>
          </a:p>
        </p:txBody>
      </p:sp>
      <p:sp>
        <p:nvSpPr>
          <p:cNvPr id="61" name="Text Placeholder 8">
            <a:extLst>
              <a:ext uri="{FF2B5EF4-FFF2-40B4-BE49-F238E27FC236}">
                <a16:creationId xmlns:a16="http://schemas.microsoft.com/office/drawing/2014/main" id="{ACD9988D-3518-6926-4624-CCAD80C03478}"/>
              </a:ext>
            </a:extLst>
          </p:cNvPr>
          <p:cNvSpPr txBox="1">
            <a:spLocks/>
          </p:cNvSpPr>
          <p:nvPr/>
        </p:nvSpPr>
        <p:spPr>
          <a:xfrm>
            <a:off x="12968728" y="6377308"/>
            <a:ext cx="4953000" cy="2320002"/>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IBM Plex Sans Light"/>
                <a:cs typeface="IBM Plex Sans Light"/>
                <a:sym typeface="IBM Plex Sans Light"/>
              </a:rPr>
              <a:t>Ensure dependable service for civil infrastructure and </a:t>
            </a:r>
            <a:br>
              <a:rPr kumimoji="0" lang="en-US" sz="2800" b="0" i="0" u="none" strike="noStrike" kern="1200" cap="none" spc="0" normalizeH="0" baseline="0" noProof="0" dirty="0">
                <a:ln>
                  <a:noFill/>
                </a:ln>
                <a:solidFill>
                  <a:srgbClr val="000000"/>
                </a:solidFill>
                <a:effectLst/>
                <a:uLnTx/>
                <a:uFillTx/>
                <a:latin typeface="IBM Plex Sans Light"/>
                <a:ea typeface="IBM Plex Sans Light"/>
                <a:cs typeface="IBM Plex Sans Light"/>
                <a:sym typeface="IBM Plex Sans Light"/>
              </a:rPr>
            </a:br>
            <a:r>
              <a:rPr kumimoji="0" lang="en-US" sz="2800" b="0" i="0" u="none" strike="noStrike" kern="1200" cap="none" spc="0" normalizeH="0" baseline="0" noProof="0" dirty="0">
                <a:ln>
                  <a:noFill/>
                </a:ln>
                <a:solidFill>
                  <a:srgbClr val="000000"/>
                </a:solidFill>
                <a:effectLst/>
                <a:uLnTx/>
                <a:uFillTx/>
                <a:latin typeface="IBM Plex Sans Light"/>
                <a:ea typeface="IBM Plex Sans Light"/>
                <a:cs typeface="IBM Plex Sans Light"/>
                <a:sym typeface="IBM Plex Sans Light"/>
              </a:rPr>
              <a:t>port authorities.</a:t>
            </a:r>
            <a:endParaRPr kumimoji="0" lang="en-US" sz="2800" b="0" i="0" u="none" strike="noStrike" kern="0" cap="none" spc="0" normalizeH="0" baseline="0" noProof="0" dirty="0">
              <a:ln>
                <a:noFill/>
              </a:ln>
              <a:solidFill>
                <a:srgbClr val="000000"/>
              </a:solidFill>
              <a:effectLst/>
              <a:uLnTx/>
              <a:uFillTx/>
              <a:latin typeface="IBM Plex Sans Light" panose="020B0604020202020204" pitchFamily="34" charset="0"/>
              <a:ea typeface="IBM Plex Sans Light"/>
              <a:cs typeface="IBM Plex Sans Light" panose="020B0604020202020204" pitchFamily="34" charset="0"/>
              <a:sym typeface="IBM Plex Sans Light"/>
            </a:endParaRPr>
          </a:p>
        </p:txBody>
      </p:sp>
      <p:sp>
        <p:nvSpPr>
          <p:cNvPr id="62" name="Text Placeholder 9">
            <a:extLst>
              <a:ext uri="{FF2B5EF4-FFF2-40B4-BE49-F238E27FC236}">
                <a16:creationId xmlns:a16="http://schemas.microsoft.com/office/drawing/2014/main" id="{5B03A0AE-74DE-8EFE-1BFF-6C73A9A0B82E}"/>
              </a:ext>
            </a:extLst>
          </p:cNvPr>
          <p:cNvSpPr txBox="1">
            <a:spLocks/>
          </p:cNvSpPr>
          <p:nvPr/>
        </p:nvSpPr>
        <p:spPr>
          <a:xfrm>
            <a:off x="19018646" y="6303033"/>
            <a:ext cx="4953000" cy="1615890"/>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lang="en-US" sz="2800" dirty="0">
                <a:solidFill>
                  <a:srgbClr val="000000"/>
                </a:solidFill>
                <a:latin typeface="IBM Plex Sans Light"/>
              </a:rPr>
              <a:t>Extend life of complex </a:t>
            </a:r>
            <a:br>
              <a:rPr lang="en-US" sz="2800" dirty="0">
                <a:solidFill>
                  <a:srgbClr val="000000"/>
                </a:solidFill>
                <a:latin typeface="IBM Plex Sans Light"/>
              </a:rPr>
            </a:br>
            <a:r>
              <a:rPr lang="en-US" sz="2800" dirty="0">
                <a:solidFill>
                  <a:srgbClr val="000000"/>
                </a:solidFill>
                <a:latin typeface="IBM Plex Sans Light"/>
              </a:rPr>
              <a:t>assets used in </a:t>
            </a:r>
            <a:r>
              <a:rPr kumimoji="0" lang="en-US" sz="2800" b="0" i="0" u="none" strike="noStrike" kern="1200" cap="none" spc="0" normalizeH="0" baseline="0" noProof="0" dirty="0">
                <a:ln>
                  <a:noFill/>
                </a:ln>
                <a:solidFill>
                  <a:srgbClr val="000000"/>
                </a:solidFill>
                <a:effectLst/>
                <a:uLnTx/>
                <a:uFillTx/>
                <a:latin typeface="IBM Plex Sans Light"/>
                <a:ea typeface="IBM Plex Sans Light"/>
                <a:cs typeface="IBM Plex Sans Light"/>
                <a:sym typeface="IBM Plex Sans Light"/>
              </a:rPr>
              <a:t>Mining </a:t>
            </a:r>
            <a:br>
              <a:rPr kumimoji="0" lang="en-US" sz="2800" b="0" i="0" u="none" strike="noStrike" kern="1200" cap="none" spc="0" normalizeH="0" baseline="0" noProof="0" dirty="0">
                <a:ln>
                  <a:noFill/>
                </a:ln>
                <a:solidFill>
                  <a:srgbClr val="000000"/>
                </a:solidFill>
                <a:effectLst/>
                <a:uLnTx/>
                <a:uFillTx/>
                <a:latin typeface="IBM Plex Sans Light"/>
                <a:ea typeface="IBM Plex Sans Light"/>
                <a:cs typeface="IBM Plex Sans Light"/>
                <a:sym typeface="IBM Plex Sans Light"/>
              </a:rPr>
            </a:br>
            <a:r>
              <a:rPr kumimoji="0" lang="en-US" sz="2800" b="0" i="0" u="none" strike="noStrike" kern="1200" cap="none" spc="0" normalizeH="0" baseline="0" noProof="0" dirty="0">
                <a:ln>
                  <a:noFill/>
                </a:ln>
                <a:solidFill>
                  <a:srgbClr val="000000"/>
                </a:solidFill>
                <a:effectLst/>
                <a:uLnTx/>
                <a:uFillTx/>
                <a:latin typeface="IBM Plex Sans Light"/>
                <a:ea typeface="IBM Plex Sans Light"/>
                <a:cs typeface="IBM Plex Sans Light"/>
                <a:sym typeface="IBM Plex Sans Light"/>
              </a:rPr>
              <a:t>and Agriculture.</a:t>
            </a:r>
          </a:p>
        </p:txBody>
      </p:sp>
      <p:sp>
        <p:nvSpPr>
          <p:cNvPr id="63" name="Text Placeholder 23">
            <a:extLst>
              <a:ext uri="{FF2B5EF4-FFF2-40B4-BE49-F238E27FC236}">
                <a16:creationId xmlns:a16="http://schemas.microsoft.com/office/drawing/2014/main" id="{EDBB960A-079C-D23F-ABDB-0F383F011183}"/>
              </a:ext>
            </a:extLst>
          </p:cNvPr>
          <p:cNvSpPr txBox="1">
            <a:spLocks/>
          </p:cNvSpPr>
          <p:nvPr/>
        </p:nvSpPr>
        <p:spPr>
          <a:xfrm>
            <a:off x="6765541" y="4815887"/>
            <a:ext cx="4953000" cy="804412"/>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F62FE"/>
                </a:solidFill>
                <a:effectLst/>
                <a:uLnTx/>
                <a:uFillTx/>
                <a:latin typeface="IBM Plex Sans Light" panose="020B0403050203000203" pitchFamily="34" charset="0"/>
                <a:ea typeface="IBM Plex Sans Light"/>
                <a:cs typeface="IBM Plex Sans Light"/>
                <a:sym typeface="IBM Plex Sans Light"/>
              </a:rPr>
              <a:t>Industry </a:t>
            </a:r>
          </a:p>
          <a:p>
            <a:pPr marL="0" marR="0" lvl="0" indent="0" algn="l" defTabSz="2438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F62FE"/>
                </a:solidFill>
                <a:effectLst/>
                <a:uLnTx/>
                <a:uFillTx/>
                <a:latin typeface="IBM Plex Sans Light" panose="020B0403050203000203" pitchFamily="34" charset="0"/>
                <a:ea typeface="IBM Plex Sans Light"/>
                <a:cs typeface="IBM Plex Sans Light"/>
                <a:sym typeface="IBM Plex Sans Light"/>
              </a:rPr>
              <a:t>Oil &amp; Gas</a:t>
            </a:r>
          </a:p>
        </p:txBody>
      </p:sp>
      <p:sp>
        <p:nvSpPr>
          <p:cNvPr id="64" name="Text Placeholder 24">
            <a:extLst>
              <a:ext uri="{FF2B5EF4-FFF2-40B4-BE49-F238E27FC236}">
                <a16:creationId xmlns:a16="http://schemas.microsoft.com/office/drawing/2014/main" id="{A22AB824-6C3B-F9B4-7902-1F46CC1127A9}"/>
              </a:ext>
            </a:extLst>
          </p:cNvPr>
          <p:cNvSpPr txBox="1">
            <a:spLocks/>
          </p:cNvSpPr>
          <p:nvPr/>
        </p:nvSpPr>
        <p:spPr>
          <a:xfrm>
            <a:off x="12933161" y="4807171"/>
            <a:ext cx="4953000" cy="813127"/>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F62FE"/>
                </a:solidFill>
                <a:effectLst/>
                <a:uLnTx/>
                <a:uFillTx/>
                <a:latin typeface="IBM Plex Sans Light" panose="020B0403050203000203" pitchFamily="34" charset="0"/>
                <a:ea typeface="IBM Plex Sans Light"/>
                <a:cs typeface="IBM Plex Sans Light"/>
                <a:sym typeface="IBM Plex Sans Light"/>
              </a:rPr>
              <a:t>Industry</a:t>
            </a:r>
          </a:p>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F62FE"/>
                </a:solidFill>
                <a:effectLst/>
                <a:uLnTx/>
                <a:uFillTx/>
                <a:latin typeface="IBM Plex Sans Light" panose="020B0403050203000203" pitchFamily="34" charset="0"/>
                <a:ea typeface="IBM Plex Sans Light"/>
                <a:cs typeface="IBM Plex Sans Light"/>
                <a:sym typeface="IBM Plex Sans Light"/>
              </a:rPr>
              <a:t>Government</a:t>
            </a:r>
          </a:p>
        </p:txBody>
      </p:sp>
      <p:sp>
        <p:nvSpPr>
          <p:cNvPr id="65" name="Text Placeholder 25">
            <a:extLst>
              <a:ext uri="{FF2B5EF4-FFF2-40B4-BE49-F238E27FC236}">
                <a16:creationId xmlns:a16="http://schemas.microsoft.com/office/drawing/2014/main" id="{302323A2-F8C1-4417-2948-5BFD4095101E}"/>
              </a:ext>
            </a:extLst>
          </p:cNvPr>
          <p:cNvSpPr txBox="1">
            <a:spLocks/>
          </p:cNvSpPr>
          <p:nvPr/>
        </p:nvSpPr>
        <p:spPr>
          <a:xfrm>
            <a:off x="19006454" y="4864377"/>
            <a:ext cx="4953000" cy="464820"/>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F62FE"/>
                </a:solidFill>
                <a:effectLst/>
                <a:uLnTx/>
                <a:uFillTx/>
                <a:latin typeface="IBM Plex Sans Light" panose="020B0403050203000203" pitchFamily="34" charset="0"/>
                <a:ea typeface="IBM Plex Sans Light"/>
                <a:cs typeface="IBM Plex Sans Light"/>
                <a:sym typeface="IBM Plex Sans Light"/>
              </a:rPr>
              <a:t>Industry</a:t>
            </a:r>
          </a:p>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F62FE"/>
                </a:solidFill>
                <a:effectLst/>
                <a:uLnTx/>
                <a:uFillTx/>
                <a:latin typeface="IBM Plex Sans Light" panose="020B0403050203000203" pitchFamily="34" charset="0"/>
                <a:ea typeface="IBM Plex Sans Light"/>
                <a:cs typeface="IBM Plex Sans Light"/>
                <a:sym typeface="IBM Plex Sans Light"/>
              </a:rPr>
              <a:t>Natural Resources</a:t>
            </a:r>
          </a:p>
        </p:txBody>
      </p:sp>
      <p:pic>
        <p:nvPicPr>
          <p:cNvPr id="67" name="Graphic 66" descr="Oil Rig outline">
            <a:extLst>
              <a:ext uri="{FF2B5EF4-FFF2-40B4-BE49-F238E27FC236}">
                <a16:creationId xmlns:a16="http://schemas.microsoft.com/office/drawing/2014/main" id="{348B40B5-D0C2-683E-4B4A-D6FE6051552D}"/>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1110465" y="4877091"/>
            <a:ext cx="1216152" cy="1216152"/>
          </a:xfrm>
          <a:prstGeom prst="rect">
            <a:avLst/>
          </a:prstGeom>
        </p:spPr>
      </p:pic>
      <p:sp>
        <p:nvSpPr>
          <p:cNvPr id="69" name="Text Placeholder 24">
            <a:extLst>
              <a:ext uri="{FF2B5EF4-FFF2-40B4-BE49-F238E27FC236}">
                <a16:creationId xmlns:a16="http://schemas.microsoft.com/office/drawing/2014/main" id="{111EF8BB-4DB1-C471-301B-1C121D9FDFCE}"/>
              </a:ext>
            </a:extLst>
          </p:cNvPr>
          <p:cNvSpPr txBox="1">
            <a:spLocks/>
          </p:cNvSpPr>
          <p:nvPr/>
        </p:nvSpPr>
        <p:spPr>
          <a:xfrm>
            <a:off x="12968728" y="9047756"/>
            <a:ext cx="4953000" cy="813127"/>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F62FE"/>
                </a:solidFill>
                <a:effectLst/>
                <a:uLnTx/>
                <a:uFillTx/>
                <a:latin typeface="IBM Plex Sans Light" panose="020B0403050203000203" pitchFamily="34" charset="0"/>
                <a:ea typeface="IBM Plex Sans Light"/>
                <a:cs typeface="IBM Plex Sans Light"/>
                <a:sym typeface="IBM Plex Sans Light"/>
              </a:rPr>
              <a:t>Asset class</a:t>
            </a:r>
          </a:p>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F62FE"/>
                </a:solidFill>
                <a:effectLst/>
                <a:uLnTx/>
                <a:uFillTx/>
                <a:latin typeface="IBM Plex Sans Light" panose="020B0403050203000203" pitchFamily="34" charset="0"/>
                <a:ea typeface="IBM Plex Sans Light"/>
                <a:cs typeface="IBM Plex Sans Light"/>
                <a:sym typeface="IBM Plex Sans Light"/>
              </a:rPr>
              <a:t>IT</a:t>
            </a:r>
          </a:p>
        </p:txBody>
      </p:sp>
      <p:grpSp>
        <p:nvGrpSpPr>
          <p:cNvPr id="5" name="Group 4">
            <a:extLst>
              <a:ext uri="{FF2B5EF4-FFF2-40B4-BE49-F238E27FC236}">
                <a16:creationId xmlns:a16="http://schemas.microsoft.com/office/drawing/2014/main" id="{711B7D2D-844F-31E4-EEAE-28852A33E514}"/>
              </a:ext>
            </a:extLst>
          </p:cNvPr>
          <p:cNvGrpSpPr>
            <a:grpSpLocks noChangeAspect="1"/>
          </p:cNvGrpSpPr>
          <p:nvPr/>
        </p:nvGrpSpPr>
        <p:grpSpPr bwMode="auto">
          <a:xfrm>
            <a:off x="22501806" y="4735640"/>
            <a:ext cx="1188512" cy="1216152"/>
            <a:chOff x="2784" y="8612"/>
            <a:chExt cx="2752" cy="2816"/>
          </a:xfrm>
          <a:solidFill>
            <a:schemeClr val="accent1"/>
          </a:solidFill>
        </p:grpSpPr>
        <p:sp>
          <p:nvSpPr>
            <p:cNvPr id="6" name="Freeform 81">
              <a:extLst>
                <a:ext uri="{FF2B5EF4-FFF2-40B4-BE49-F238E27FC236}">
                  <a16:creationId xmlns:a16="http://schemas.microsoft.com/office/drawing/2014/main" id="{2E6AFF28-D9AD-06A4-EEE0-CBC8B7846679}"/>
                </a:ext>
              </a:extLst>
            </p:cNvPr>
            <p:cNvSpPr>
              <a:spLocks noEditPoints="1"/>
            </p:cNvSpPr>
            <p:nvPr/>
          </p:nvSpPr>
          <p:spPr bwMode="auto">
            <a:xfrm>
              <a:off x="3619" y="9343"/>
              <a:ext cx="953" cy="1881"/>
            </a:xfrm>
            <a:custGeom>
              <a:avLst/>
              <a:gdLst>
                <a:gd name="T0" fmla="*/ 353 w 503"/>
                <a:gd name="T1" fmla="*/ 993 h 993"/>
                <a:gd name="T2" fmla="*/ 265 w 503"/>
                <a:gd name="T3" fmla="*/ 956 h 993"/>
                <a:gd name="T4" fmla="*/ 236 w 503"/>
                <a:gd name="T5" fmla="*/ 822 h 993"/>
                <a:gd name="T6" fmla="*/ 239 w 503"/>
                <a:gd name="T7" fmla="*/ 815 h 993"/>
                <a:gd name="T8" fmla="*/ 247 w 503"/>
                <a:gd name="T9" fmla="*/ 812 h 993"/>
                <a:gd name="T10" fmla="*/ 381 w 503"/>
                <a:gd name="T11" fmla="*/ 840 h 993"/>
                <a:gd name="T12" fmla="*/ 409 w 503"/>
                <a:gd name="T13" fmla="*/ 974 h 993"/>
                <a:gd name="T14" fmla="*/ 406 w 503"/>
                <a:gd name="T15" fmla="*/ 982 h 993"/>
                <a:gd name="T16" fmla="*/ 399 w 503"/>
                <a:gd name="T17" fmla="*/ 985 h 993"/>
                <a:gd name="T18" fmla="*/ 353 w 503"/>
                <a:gd name="T19" fmla="*/ 993 h 993"/>
                <a:gd name="T20" fmla="*/ 267 w 503"/>
                <a:gd name="T21" fmla="*/ 842 h 993"/>
                <a:gd name="T22" fmla="*/ 289 w 503"/>
                <a:gd name="T23" fmla="*/ 932 h 993"/>
                <a:gd name="T24" fmla="*/ 379 w 503"/>
                <a:gd name="T25" fmla="*/ 954 h 993"/>
                <a:gd name="T26" fmla="*/ 356 w 503"/>
                <a:gd name="T27" fmla="*/ 865 h 993"/>
                <a:gd name="T28" fmla="*/ 267 w 503"/>
                <a:gd name="T29" fmla="*/ 842 h 993"/>
                <a:gd name="T30" fmla="*/ 136 w 503"/>
                <a:gd name="T31" fmla="*/ 763 h 993"/>
                <a:gd name="T32" fmla="*/ 128 w 503"/>
                <a:gd name="T33" fmla="*/ 762 h 993"/>
                <a:gd name="T34" fmla="*/ 26 w 503"/>
                <a:gd name="T35" fmla="*/ 671 h 993"/>
                <a:gd name="T36" fmla="*/ 68 w 503"/>
                <a:gd name="T37" fmla="*/ 541 h 993"/>
                <a:gd name="T38" fmla="*/ 74 w 503"/>
                <a:gd name="T39" fmla="*/ 536 h 993"/>
                <a:gd name="T40" fmla="*/ 82 w 503"/>
                <a:gd name="T41" fmla="*/ 537 h 993"/>
                <a:gd name="T42" fmla="*/ 184 w 503"/>
                <a:gd name="T43" fmla="*/ 628 h 993"/>
                <a:gd name="T44" fmla="*/ 142 w 503"/>
                <a:gd name="T45" fmla="*/ 758 h 993"/>
                <a:gd name="T46" fmla="*/ 136 w 503"/>
                <a:gd name="T47" fmla="*/ 763 h 993"/>
                <a:gd name="T48" fmla="*/ 84 w 503"/>
                <a:gd name="T49" fmla="*/ 573 h 993"/>
                <a:gd name="T50" fmla="*/ 59 w 503"/>
                <a:gd name="T51" fmla="*/ 662 h 993"/>
                <a:gd name="T52" fmla="*/ 126 w 503"/>
                <a:gd name="T53" fmla="*/ 726 h 993"/>
                <a:gd name="T54" fmla="*/ 151 w 503"/>
                <a:gd name="T55" fmla="*/ 637 h 993"/>
                <a:gd name="T56" fmla="*/ 84 w 503"/>
                <a:gd name="T57" fmla="*/ 573 h 993"/>
                <a:gd name="T58" fmla="*/ 369 w 503"/>
                <a:gd name="T59" fmla="*/ 644 h 993"/>
                <a:gd name="T60" fmla="*/ 324 w 503"/>
                <a:gd name="T61" fmla="*/ 635 h 993"/>
                <a:gd name="T62" fmla="*/ 316 w 503"/>
                <a:gd name="T63" fmla="*/ 633 h 993"/>
                <a:gd name="T64" fmla="*/ 313 w 503"/>
                <a:gd name="T65" fmla="*/ 625 h 993"/>
                <a:gd name="T66" fmla="*/ 341 w 503"/>
                <a:gd name="T67" fmla="*/ 491 h 993"/>
                <a:gd name="T68" fmla="*/ 475 w 503"/>
                <a:gd name="T69" fmla="*/ 463 h 993"/>
                <a:gd name="T70" fmla="*/ 483 w 503"/>
                <a:gd name="T71" fmla="*/ 466 h 993"/>
                <a:gd name="T72" fmla="*/ 486 w 503"/>
                <a:gd name="T73" fmla="*/ 473 h 993"/>
                <a:gd name="T74" fmla="*/ 458 w 503"/>
                <a:gd name="T75" fmla="*/ 607 h 993"/>
                <a:gd name="T76" fmla="*/ 369 w 503"/>
                <a:gd name="T77" fmla="*/ 644 h 993"/>
                <a:gd name="T78" fmla="*/ 343 w 503"/>
                <a:gd name="T79" fmla="*/ 605 h 993"/>
                <a:gd name="T80" fmla="*/ 433 w 503"/>
                <a:gd name="T81" fmla="*/ 583 h 993"/>
                <a:gd name="T82" fmla="*/ 455 w 503"/>
                <a:gd name="T83" fmla="*/ 493 h 993"/>
                <a:gd name="T84" fmla="*/ 366 w 503"/>
                <a:gd name="T85" fmla="*/ 516 h 993"/>
                <a:gd name="T86" fmla="*/ 343 w 503"/>
                <a:gd name="T87" fmla="*/ 605 h 993"/>
                <a:gd name="T88" fmla="*/ 134 w 503"/>
                <a:gd name="T89" fmla="*/ 198 h 993"/>
                <a:gd name="T90" fmla="*/ 46 w 503"/>
                <a:gd name="T91" fmla="*/ 161 h 993"/>
                <a:gd name="T92" fmla="*/ 17 w 503"/>
                <a:gd name="T93" fmla="*/ 27 h 993"/>
                <a:gd name="T94" fmla="*/ 20 w 503"/>
                <a:gd name="T95" fmla="*/ 20 h 993"/>
                <a:gd name="T96" fmla="*/ 28 w 503"/>
                <a:gd name="T97" fmla="*/ 17 h 993"/>
                <a:gd name="T98" fmla="*/ 162 w 503"/>
                <a:gd name="T99" fmla="*/ 45 h 993"/>
                <a:gd name="T100" fmla="*/ 190 w 503"/>
                <a:gd name="T101" fmla="*/ 179 h 993"/>
                <a:gd name="T102" fmla="*/ 187 w 503"/>
                <a:gd name="T103" fmla="*/ 187 h 993"/>
                <a:gd name="T104" fmla="*/ 180 w 503"/>
                <a:gd name="T105" fmla="*/ 189 h 993"/>
                <a:gd name="T106" fmla="*/ 134 w 503"/>
                <a:gd name="T107" fmla="*/ 198 h 993"/>
                <a:gd name="T108" fmla="*/ 48 w 503"/>
                <a:gd name="T109" fmla="*/ 47 h 993"/>
                <a:gd name="T110" fmla="*/ 70 w 503"/>
                <a:gd name="T111" fmla="*/ 137 h 993"/>
                <a:gd name="T112" fmla="*/ 160 w 503"/>
                <a:gd name="T113" fmla="*/ 159 h 993"/>
                <a:gd name="T114" fmla="*/ 137 w 503"/>
                <a:gd name="T115" fmla="*/ 70 h 993"/>
                <a:gd name="T116" fmla="*/ 48 w 503"/>
                <a:gd name="T117" fmla="*/ 47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3" h="993">
                  <a:moveTo>
                    <a:pt x="353" y="993"/>
                  </a:moveTo>
                  <a:cubicBezTo>
                    <a:pt x="320" y="993"/>
                    <a:pt x="288" y="980"/>
                    <a:pt x="265" y="956"/>
                  </a:cubicBezTo>
                  <a:cubicBezTo>
                    <a:pt x="230" y="922"/>
                    <a:pt x="219" y="869"/>
                    <a:pt x="236" y="822"/>
                  </a:cubicBezTo>
                  <a:cubicBezTo>
                    <a:pt x="239" y="815"/>
                    <a:pt x="239" y="815"/>
                    <a:pt x="239" y="815"/>
                  </a:cubicBezTo>
                  <a:cubicBezTo>
                    <a:pt x="247" y="812"/>
                    <a:pt x="247" y="812"/>
                    <a:pt x="247" y="812"/>
                  </a:cubicBezTo>
                  <a:cubicBezTo>
                    <a:pt x="294" y="795"/>
                    <a:pt x="346" y="806"/>
                    <a:pt x="381" y="840"/>
                  </a:cubicBezTo>
                  <a:cubicBezTo>
                    <a:pt x="415" y="875"/>
                    <a:pt x="426" y="927"/>
                    <a:pt x="409" y="974"/>
                  </a:cubicBezTo>
                  <a:cubicBezTo>
                    <a:pt x="406" y="982"/>
                    <a:pt x="406" y="982"/>
                    <a:pt x="406" y="982"/>
                  </a:cubicBezTo>
                  <a:cubicBezTo>
                    <a:pt x="399" y="985"/>
                    <a:pt x="399" y="985"/>
                    <a:pt x="399" y="985"/>
                  </a:cubicBezTo>
                  <a:cubicBezTo>
                    <a:pt x="384" y="990"/>
                    <a:pt x="368" y="993"/>
                    <a:pt x="353" y="993"/>
                  </a:cubicBezTo>
                  <a:close/>
                  <a:moveTo>
                    <a:pt x="267" y="842"/>
                  </a:moveTo>
                  <a:cubicBezTo>
                    <a:pt x="258" y="874"/>
                    <a:pt x="266" y="909"/>
                    <a:pt x="289" y="932"/>
                  </a:cubicBezTo>
                  <a:cubicBezTo>
                    <a:pt x="312" y="955"/>
                    <a:pt x="346" y="963"/>
                    <a:pt x="379" y="954"/>
                  </a:cubicBezTo>
                  <a:cubicBezTo>
                    <a:pt x="388" y="922"/>
                    <a:pt x="379" y="888"/>
                    <a:pt x="356" y="865"/>
                  </a:cubicBezTo>
                  <a:cubicBezTo>
                    <a:pt x="333" y="842"/>
                    <a:pt x="299" y="833"/>
                    <a:pt x="267" y="842"/>
                  </a:cubicBezTo>
                  <a:close/>
                  <a:moveTo>
                    <a:pt x="136" y="763"/>
                  </a:moveTo>
                  <a:cubicBezTo>
                    <a:pt x="128" y="762"/>
                    <a:pt x="128" y="762"/>
                    <a:pt x="128" y="762"/>
                  </a:cubicBezTo>
                  <a:cubicBezTo>
                    <a:pt x="78" y="754"/>
                    <a:pt x="38" y="718"/>
                    <a:pt x="26" y="671"/>
                  </a:cubicBezTo>
                  <a:cubicBezTo>
                    <a:pt x="13" y="624"/>
                    <a:pt x="29" y="573"/>
                    <a:pt x="68" y="541"/>
                  </a:cubicBezTo>
                  <a:cubicBezTo>
                    <a:pt x="74" y="536"/>
                    <a:pt x="74" y="536"/>
                    <a:pt x="74" y="536"/>
                  </a:cubicBezTo>
                  <a:cubicBezTo>
                    <a:pt x="82" y="537"/>
                    <a:pt x="82" y="537"/>
                    <a:pt x="82" y="537"/>
                  </a:cubicBezTo>
                  <a:cubicBezTo>
                    <a:pt x="131" y="545"/>
                    <a:pt x="172" y="581"/>
                    <a:pt x="184" y="628"/>
                  </a:cubicBezTo>
                  <a:cubicBezTo>
                    <a:pt x="197" y="675"/>
                    <a:pt x="180" y="726"/>
                    <a:pt x="142" y="758"/>
                  </a:cubicBezTo>
                  <a:lnTo>
                    <a:pt x="136" y="763"/>
                  </a:lnTo>
                  <a:close/>
                  <a:moveTo>
                    <a:pt x="84" y="573"/>
                  </a:moveTo>
                  <a:cubicBezTo>
                    <a:pt x="61" y="597"/>
                    <a:pt x="51" y="631"/>
                    <a:pt x="59" y="662"/>
                  </a:cubicBezTo>
                  <a:cubicBezTo>
                    <a:pt x="68" y="693"/>
                    <a:pt x="93" y="718"/>
                    <a:pt x="126" y="726"/>
                  </a:cubicBezTo>
                  <a:cubicBezTo>
                    <a:pt x="149" y="703"/>
                    <a:pt x="159" y="668"/>
                    <a:pt x="151" y="637"/>
                  </a:cubicBezTo>
                  <a:cubicBezTo>
                    <a:pt x="142" y="606"/>
                    <a:pt x="117" y="581"/>
                    <a:pt x="84" y="573"/>
                  </a:cubicBezTo>
                  <a:close/>
                  <a:moveTo>
                    <a:pt x="369" y="644"/>
                  </a:moveTo>
                  <a:cubicBezTo>
                    <a:pt x="354" y="644"/>
                    <a:pt x="338" y="641"/>
                    <a:pt x="324" y="635"/>
                  </a:cubicBezTo>
                  <a:cubicBezTo>
                    <a:pt x="316" y="633"/>
                    <a:pt x="316" y="633"/>
                    <a:pt x="316" y="633"/>
                  </a:cubicBezTo>
                  <a:cubicBezTo>
                    <a:pt x="313" y="625"/>
                    <a:pt x="313" y="625"/>
                    <a:pt x="313" y="625"/>
                  </a:cubicBezTo>
                  <a:cubicBezTo>
                    <a:pt x="296" y="578"/>
                    <a:pt x="307" y="525"/>
                    <a:pt x="341" y="491"/>
                  </a:cubicBezTo>
                  <a:cubicBezTo>
                    <a:pt x="376" y="457"/>
                    <a:pt x="428" y="446"/>
                    <a:pt x="475" y="463"/>
                  </a:cubicBezTo>
                  <a:cubicBezTo>
                    <a:pt x="483" y="466"/>
                    <a:pt x="483" y="466"/>
                    <a:pt x="483" y="466"/>
                  </a:cubicBezTo>
                  <a:cubicBezTo>
                    <a:pt x="486" y="473"/>
                    <a:pt x="486" y="473"/>
                    <a:pt x="486" y="473"/>
                  </a:cubicBezTo>
                  <a:cubicBezTo>
                    <a:pt x="503" y="520"/>
                    <a:pt x="492" y="573"/>
                    <a:pt x="458" y="607"/>
                  </a:cubicBezTo>
                  <a:cubicBezTo>
                    <a:pt x="434" y="631"/>
                    <a:pt x="402" y="644"/>
                    <a:pt x="369" y="644"/>
                  </a:cubicBezTo>
                  <a:close/>
                  <a:moveTo>
                    <a:pt x="343" y="605"/>
                  </a:moveTo>
                  <a:cubicBezTo>
                    <a:pt x="376" y="614"/>
                    <a:pt x="410" y="606"/>
                    <a:pt x="433" y="583"/>
                  </a:cubicBezTo>
                  <a:cubicBezTo>
                    <a:pt x="456" y="560"/>
                    <a:pt x="464" y="525"/>
                    <a:pt x="455" y="493"/>
                  </a:cubicBezTo>
                  <a:cubicBezTo>
                    <a:pt x="423" y="484"/>
                    <a:pt x="389" y="493"/>
                    <a:pt x="366" y="516"/>
                  </a:cubicBezTo>
                  <a:cubicBezTo>
                    <a:pt x="343" y="539"/>
                    <a:pt x="335" y="573"/>
                    <a:pt x="343" y="605"/>
                  </a:cubicBezTo>
                  <a:close/>
                  <a:moveTo>
                    <a:pt x="134" y="198"/>
                  </a:moveTo>
                  <a:cubicBezTo>
                    <a:pt x="101" y="198"/>
                    <a:pt x="69" y="185"/>
                    <a:pt x="46" y="161"/>
                  </a:cubicBezTo>
                  <a:cubicBezTo>
                    <a:pt x="11" y="127"/>
                    <a:pt x="0" y="74"/>
                    <a:pt x="17" y="27"/>
                  </a:cubicBezTo>
                  <a:cubicBezTo>
                    <a:pt x="20" y="20"/>
                    <a:pt x="20" y="20"/>
                    <a:pt x="20" y="20"/>
                  </a:cubicBezTo>
                  <a:cubicBezTo>
                    <a:pt x="28" y="17"/>
                    <a:pt x="28" y="17"/>
                    <a:pt x="28" y="17"/>
                  </a:cubicBezTo>
                  <a:cubicBezTo>
                    <a:pt x="75" y="0"/>
                    <a:pt x="127" y="11"/>
                    <a:pt x="162" y="45"/>
                  </a:cubicBezTo>
                  <a:cubicBezTo>
                    <a:pt x="196" y="79"/>
                    <a:pt x="207" y="132"/>
                    <a:pt x="190" y="179"/>
                  </a:cubicBezTo>
                  <a:cubicBezTo>
                    <a:pt x="187" y="187"/>
                    <a:pt x="187" y="187"/>
                    <a:pt x="187" y="187"/>
                  </a:cubicBezTo>
                  <a:cubicBezTo>
                    <a:pt x="180" y="189"/>
                    <a:pt x="180" y="189"/>
                    <a:pt x="180" y="189"/>
                  </a:cubicBezTo>
                  <a:cubicBezTo>
                    <a:pt x="165" y="195"/>
                    <a:pt x="149" y="198"/>
                    <a:pt x="134" y="198"/>
                  </a:cubicBezTo>
                  <a:close/>
                  <a:moveTo>
                    <a:pt x="48" y="47"/>
                  </a:moveTo>
                  <a:cubicBezTo>
                    <a:pt x="39" y="79"/>
                    <a:pt x="47" y="114"/>
                    <a:pt x="70" y="137"/>
                  </a:cubicBezTo>
                  <a:cubicBezTo>
                    <a:pt x="93" y="160"/>
                    <a:pt x="128" y="168"/>
                    <a:pt x="160" y="159"/>
                  </a:cubicBezTo>
                  <a:cubicBezTo>
                    <a:pt x="169" y="127"/>
                    <a:pt x="160" y="93"/>
                    <a:pt x="137" y="70"/>
                  </a:cubicBezTo>
                  <a:cubicBezTo>
                    <a:pt x="114" y="47"/>
                    <a:pt x="80" y="38"/>
                    <a:pt x="48"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IBM Plex Sans Light"/>
                  <a:ea typeface="IBM Plex Sans Light"/>
                  <a:cs typeface="IBM Plex Sans Light"/>
                </a:defRPr>
              </a:lvl1pPr>
              <a:lvl2pPr marL="342900" algn="l" defTabSz="685800" rtl="0" eaLnBrk="1" latinLnBrk="0" hangingPunct="1">
                <a:defRPr sz="1350" kern="1200">
                  <a:solidFill>
                    <a:schemeClr val="tx1"/>
                  </a:solidFill>
                  <a:latin typeface="IBM Plex Sans Light"/>
                  <a:ea typeface="IBM Plex Sans Light"/>
                  <a:cs typeface="IBM Plex Sans Light"/>
                </a:defRPr>
              </a:lvl2pPr>
              <a:lvl3pPr marL="685800" algn="l" defTabSz="685800" rtl="0" eaLnBrk="1" latinLnBrk="0" hangingPunct="1">
                <a:defRPr sz="1350" kern="1200">
                  <a:solidFill>
                    <a:schemeClr val="tx1"/>
                  </a:solidFill>
                  <a:latin typeface="IBM Plex Sans Light"/>
                  <a:ea typeface="IBM Plex Sans Light"/>
                  <a:cs typeface="IBM Plex Sans Light"/>
                </a:defRPr>
              </a:lvl3pPr>
              <a:lvl4pPr marL="1028700" algn="l" defTabSz="685800" rtl="0" eaLnBrk="1" latinLnBrk="0" hangingPunct="1">
                <a:defRPr sz="1350" kern="1200">
                  <a:solidFill>
                    <a:schemeClr val="tx1"/>
                  </a:solidFill>
                  <a:latin typeface="IBM Plex Sans Light"/>
                  <a:ea typeface="IBM Plex Sans Light"/>
                  <a:cs typeface="IBM Plex Sans Light"/>
                </a:defRPr>
              </a:lvl4pPr>
              <a:lvl5pPr marL="1371600" algn="l" defTabSz="685800" rtl="0" eaLnBrk="1" latinLnBrk="0" hangingPunct="1">
                <a:defRPr sz="1350" kern="1200">
                  <a:solidFill>
                    <a:schemeClr val="tx1"/>
                  </a:solidFill>
                  <a:latin typeface="IBM Plex Sans Light"/>
                  <a:ea typeface="IBM Plex Sans Light"/>
                  <a:cs typeface="IBM Plex Sans Light"/>
                </a:defRPr>
              </a:lvl5pPr>
              <a:lvl6pPr marL="1714500" algn="l" defTabSz="685800" rtl="0" eaLnBrk="1" latinLnBrk="0" hangingPunct="1">
                <a:defRPr sz="1350" kern="1200">
                  <a:solidFill>
                    <a:schemeClr val="tx1"/>
                  </a:solidFill>
                  <a:latin typeface="IBM Plex Sans Light"/>
                  <a:ea typeface="IBM Plex Sans Light"/>
                  <a:cs typeface="IBM Plex Sans Light"/>
                </a:defRPr>
              </a:lvl6pPr>
              <a:lvl7pPr marL="2057400" algn="l" defTabSz="685800" rtl="0" eaLnBrk="1" latinLnBrk="0" hangingPunct="1">
                <a:defRPr sz="1350" kern="1200">
                  <a:solidFill>
                    <a:schemeClr val="tx1"/>
                  </a:solidFill>
                  <a:latin typeface="IBM Plex Sans Light"/>
                  <a:ea typeface="IBM Plex Sans Light"/>
                  <a:cs typeface="IBM Plex Sans Light"/>
                </a:defRPr>
              </a:lvl7pPr>
              <a:lvl8pPr marL="2400300" algn="l" defTabSz="685800" rtl="0" eaLnBrk="1" latinLnBrk="0" hangingPunct="1">
                <a:defRPr sz="1350" kern="1200">
                  <a:solidFill>
                    <a:schemeClr val="tx1"/>
                  </a:solidFill>
                  <a:latin typeface="IBM Plex Sans Light"/>
                  <a:ea typeface="IBM Plex Sans Light"/>
                  <a:cs typeface="IBM Plex Sans Light"/>
                </a:defRPr>
              </a:lvl8pPr>
              <a:lvl9pPr marL="2743200" algn="l" defTabSz="685800" rtl="0" eaLnBrk="1" latinLnBrk="0" hangingPunct="1">
                <a:defRPr sz="1350" kern="1200">
                  <a:solidFill>
                    <a:schemeClr val="tx1"/>
                  </a:solidFill>
                  <a:latin typeface="IBM Plex Sans Light"/>
                  <a:ea typeface="IBM Plex Sans Light"/>
                  <a:cs typeface="IBM Plex Sans Light"/>
                </a:defRPr>
              </a:lvl9pPr>
            </a:lstStyle>
            <a:p>
              <a:endParaRPr lang="uk-UA"/>
            </a:p>
          </p:txBody>
        </p:sp>
        <p:sp>
          <p:nvSpPr>
            <p:cNvPr id="7" name="Freeform 82">
              <a:extLst>
                <a:ext uri="{FF2B5EF4-FFF2-40B4-BE49-F238E27FC236}">
                  <a16:creationId xmlns:a16="http://schemas.microsoft.com/office/drawing/2014/main" id="{2F4706EA-75C7-D7B9-C0A5-A26F5E5ED8CB}"/>
                </a:ext>
              </a:extLst>
            </p:cNvPr>
            <p:cNvSpPr>
              <a:spLocks noEditPoints="1"/>
            </p:cNvSpPr>
            <p:nvPr/>
          </p:nvSpPr>
          <p:spPr bwMode="auto">
            <a:xfrm>
              <a:off x="2784" y="8612"/>
              <a:ext cx="2752" cy="2816"/>
            </a:xfrm>
            <a:custGeom>
              <a:avLst/>
              <a:gdLst>
                <a:gd name="T0" fmla="*/ 322 w 1453"/>
                <a:gd name="T1" fmla="*/ 1100 h 1487"/>
                <a:gd name="T2" fmla="*/ 0 w 1453"/>
                <a:gd name="T3" fmla="*/ 1065 h 1487"/>
                <a:gd name="T4" fmla="*/ 357 w 1453"/>
                <a:gd name="T5" fmla="*/ 1083 h 1487"/>
                <a:gd name="T6" fmla="*/ 1097 w 1453"/>
                <a:gd name="T7" fmla="*/ 1083 h 1487"/>
                <a:gd name="T8" fmla="*/ 1453 w 1453"/>
                <a:gd name="T9" fmla="*/ 1065 h 1487"/>
                <a:gd name="T10" fmla="*/ 1131 w 1453"/>
                <a:gd name="T11" fmla="*/ 1100 h 1487"/>
                <a:gd name="T12" fmla="*/ 1096 w 1453"/>
                <a:gd name="T13" fmla="*/ 810 h 1487"/>
                <a:gd name="T14" fmla="*/ 368 w 1453"/>
                <a:gd name="T15" fmla="*/ 808 h 1487"/>
                <a:gd name="T16" fmla="*/ 340 w 1453"/>
                <a:gd name="T17" fmla="*/ 120 h 1487"/>
                <a:gd name="T18" fmla="*/ 586 w 1453"/>
                <a:gd name="T19" fmla="*/ 0 h 1487"/>
                <a:gd name="T20" fmla="*/ 618 w 1453"/>
                <a:gd name="T21" fmla="*/ 166 h 1487"/>
                <a:gd name="T22" fmla="*/ 1151 w 1453"/>
                <a:gd name="T23" fmla="*/ 216 h 1487"/>
                <a:gd name="T24" fmla="*/ 1221 w 1453"/>
                <a:gd name="T25" fmla="*/ 356 h 1487"/>
                <a:gd name="T26" fmla="*/ 1299 w 1453"/>
                <a:gd name="T27" fmla="*/ 381 h 1487"/>
                <a:gd name="T28" fmla="*/ 1238 w 1453"/>
                <a:gd name="T29" fmla="*/ 530 h 1487"/>
                <a:gd name="T30" fmla="*/ 1239 w 1453"/>
                <a:gd name="T31" fmla="*/ 583 h 1487"/>
                <a:gd name="T32" fmla="*/ 1183 w 1453"/>
                <a:gd name="T33" fmla="*/ 722 h 1487"/>
                <a:gd name="T34" fmla="*/ 379 w 1453"/>
                <a:gd name="T35" fmla="*/ 775 h 1487"/>
                <a:gd name="T36" fmla="*/ 1149 w 1453"/>
                <a:gd name="T37" fmla="*/ 722 h 1487"/>
                <a:gd name="T38" fmla="*/ 730 w 1453"/>
                <a:gd name="T39" fmla="*/ 670 h 1487"/>
                <a:gd name="T40" fmla="*/ 1151 w 1453"/>
                <a:gd name="T41" fmla="*/ 635 h 1487"/>
                <a:gd name="T42" fmla="*/ 1151 w 1453"/>
                <a:gd name="T43" fmla="*/ 530 h 1487"/>
                <a:gd name="T44" fmla="*/ 730 w 1453"/>
                <a:gd name="T45" fmla="*/ 495 h 1487"/>
                <a:gd name="T46" fmla="*/ 1290 w 1453"/>
                <a:gd name="T47" fmla="*/ 443 h 1487"/>
                <a:gd name="T48" fmla="*/ 1238 w 1453"/>
                <a:gd name="T49" fmla="*/ 391 h 1487"/>
                <a:gd name="T50" fmla="*/ 730 w 1453"/>
                <a:gd name="T51" fmla="*/ 356 h 1487"/>
                <a:gd name="T52" fmla="*/ 1204 w 1453"/>
                <a:gd name="T53" fmla="*/ 303 h 1487"/>
                <a:gd name="T54" fmla="*/ 486 w 1453"/>
                <a:gd name="T55" fmla="*/ 251 h 1487"/>
                <a:gd name="T56" fmla="*/ 476 w 1453"/>
                <a:gd name="T57" fmla="*/ 219 h 1487"/>
                <a:gd name="T58" fmla="*/ 635 w 1453"/>
                <a:gd name="T59" fmla="*/ 84 h 1487"/>
                <a:gd name="T60" fmla="*/ 530 w 1453"/>
                <a:gd name="T61" fmla="*/ 52 h 1487"/>
                <a:gd name="T62" fmla="*/ 115 w 1453"/>
                <a:gd name="T63" fmla="*/ 506 h 1487"/>
                <a:gd name="T64" fmla="*/ 379 w 1453"/>
                <a:gd name="T65" fmla="*/ 775 h 1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53" h="1487">
                  <a:moveTo>
                    <a:pt x="727" y="1487"/>
                  </a:moveTo>
                  <a:cubicBezTo>
                    <a:pt x="509" y="1487"/>
                    <a:pt x="331" y="1315"/>
                    <a:pt x="322" y="1100"/>
                  </a:cubicBezTo>
                  <a:cubicBezTo>
                    <a:pt x="0" y="1100"/>
                    <a:pt x="0" y="1100"/>
                    <a:pt x="0" y="1100"/>
                  </a:cubicBezTo>
                  <a:cubicBezTo>
                    <a:pt x="0" y="1065"/>
                    <a:pt x="0" y="1065"/>
                    <a:pt x="0" y="1065"/>
                  </a:cubicBezTo>
                  <a:cubicBezTo>
                    <a:pt x="339" y="1065"/>
                    <a:pt x="339" y="1065"/>
                    <a:pt x="339" y="1065"/>
                  </a:cubicBezTo>
                  <a:cubicBezTo>
                    <a:pt x="349" y="1065"/>
                    <a:pt x="357" y="1073"/>
                    <a:pt x="357" y="1083"/>
                  </a:cubicBezTo>
                  <a:cubicBezTo>
                    <a:pt x="357" y="1287"/>
                    <a:pt x="523" y="1453"/>
                    <a:pt x="727" y="1453"/>
                  </a:cubicBezTo>
                  <a:cubicBezTo>
                    <a:pt x="931" y="1453"/>
                    <a:pt x="1097" y="1287"/>
                    <a:pt x="1097" y="1083"/>
                  </a:cubicBezTo>
                  <a:cubicBezTo>
                    <a:pt x="1097" y="1073"/>
                    <a:pt x="1104" y="1065"/>
                    <a:pt x="1114" y="1065"/>
                  </a:cubicBezTo>
                  <a:cubicBezTo>
                    <a:pt x="1453" y="1065"/>
                    <a:pt x="1453" y="1065"/>
                    <a:pt x="1453" y="1065"/>
                  </a:cubicBezTo>
                  <a:cubicBezTo>
                    <a:pt x="1453" y="1100"/>
                    <a:pt x="1453" y="1100"/>
                    <a:pt x="1453" y="1100"/>
                  </a:cubicBezTo>
                  <a:cubicBezTo>
                    <a:pt x="1131" y="1100"/>
                    <a:pt x="1131" y="1100"/>
                    <a:pt x="1131" y="1100"/>
                  </a:cubicBezTo>
                  <a:cubicBezTo>
                    <a:pt x="1122" y="1315"/>
                    <a:pt x="944" y="1487"/>
                    <a:pt x="727" y="1487"/>
                  </a:cubicBezTo>
                  <a:close/>
                  <a:moveTo>
                    <a:pt x="1096" y="810"/>
                  </a:moveTo>
                  <a:cubicBezTo>
                    <a:pt x="374" y="810"/>
                    <a:pt x="374" y="810"/>
                    <a:pt x="374" y="810"/>
                  </a:cubicBezTo>
                  <a:cubicBezTo>
                    <a:pt x="371" y="810"/>
                    <a:pt x="369" y="809"/>
                    <a:pt x="368" y="808"/>
                  </a:cubicBezTo>
                  <a:cubicBezTo>
                    <a:pt x="227" y="806"/>
                    <a:pt x="80" y="700"/>
                    <a:pt x="80" y="506"/>
                  </a:cubicBezTo>
                  <a:cubicBezTo>
                    <a:pt x="80" y="339"/>
                    <a:pt x="155" y="227"/>
                    <a:pt x="340" y="120"/>
                  </a:cubicBezTo>
                  <a:cubicBezTo>
                    <a:pt x="513" y="22"/>
                    <a:pt x="513" y="22"/>
                    <a:pt x="513" y="22"/>
                  </a:cubicBezTo>
                  <a:cubicBezTo>
                    <a:pt x="541" y="6"/>
                    <a:pt x="562" y="0"/>
                    <a:pt x="586" y="0"/>
                  </a:cubicBezTo>
                  <a:cubicBezTo>
                    <a:pt x="641" y="0"/>
                    <a:pt x="670" y="43"/>
                    <a:pt x="670" y="84"/>
                  </a:cubicBezTo>
                  <a:cubicBezTo>
                    <a:pt x="670" y="122"/>
                    <a:pt x="649" y="144"/>
                    <a:pt x="618" y="166"/>
                  </a:cubicBezTo>
                  <a:cubicBezTo>
                    <a:pt x="543" y="216"/>
                    <a:pt x="543" y="216"/>
                    <a:pt x="543" y="216"/>
                  </a:cubicBezTo>
                  <a:cubicBezTo>
                    <a:pt x="1151" y="216"/>
                    <a:pt x="1151" y="216"/>
                    <a:pt x="1151" y="216"/>
                  </a:cubicBezTo>
                  <a:cubicBezTo>
                    <a:pt x="1199" y="216"/>
                    <a:pt x="1239" y="255"/>
                    <a:pt x="1239" y="303"/>
                  </a:cubicBezTo>
                  <a:cubicBezTo>
                    <a:pt x="1239" y="323"/>
                    <a:pt x="1232" y="341"/>
                    <a:pt x="1221" y="356"/>
                  </a:cubicBezTo>
                  <a:cubicBezTo>
                    <a:pt x="1238" y="356"/>
                    <a:pt x="1238" y="356"/>
                    <a:pt x="1238" y="356"/>
                  </a:cubicBezTo>
                  <a:cubicBezTo>
                    <a:pt x="1261" y="356"/>
                    <a:pt x="1283" y="365"/>
                    <a:pt x="1299" y="381"/>
                  </a:cubicBezTo>
                  <a:cubicBezTo>
                    <a:pt x="1316" y="398"/>
                    <a:pt x="1325" y="420"/>
                    <a:pt x="1325" y="443"/>
                  </a:cubicBezTo>
                  <a:cubicBezTo>
                    <a:pt x="1325" y="491"/>
                    <a:pt x="1286" y="530"/>
                    <a:pt x="1238" y="530"/>
                  </a:cubicBezTo>
                  <a:cubicBezTo>
                    <a:pt x="1221" y="530"/>
                    <a:pt x="1221" y="530"/>
                    <a:pt x="1221" y="530"/>
                  </a:cubicBezTo>
                  <a:cubicBezTo>
                    <a:pt x="1232" y="545"/>
                    <a:pt x="1239" y="563"/>
                    <a:pt x="1239" y="583"/>
                  </a:cubicBezTo>
                  <a:cubicBezTo>
                    <a:pt x="1239" y="626"/>
                    <a:pt x="1207" y="662"/>
                    <a:pt x="1165" y="669"/>
                  </a:cubicBezTo>
                  <a:cubicBezTo>
                    <a:pt x="1177" y="684"/>
                    <a:pt x="1183" y="702"/>
                    <a:pt x="1183" y="722"/>
                  </a:cubicBezTo>
                  <a:cubicBezTo>
                    <a:pt x="1183" y="770"/>
                    <a:pt x="1144" y="810"/>
                    <a:pt x="1096" y="810"/>
                  </a:cubicBezTo>
                  <a:close/>
                  <a:moveTo>
                    <a:pt x="379" y="775"/>
                  </a:moveTo>
                  <a:cubicBezTo>
                    <a:pt x="1096" y="775"/>
                    <a:pt x="1096" y="775"/>
                    <a:pt x="1096" y="775"/>
                  </a:cubicBezTo>
                  <a:cubicBezTo>
                    <a:pt x="1125" y="775"/>
                    <a:pt x="1149" y="751"/>
                    <a:pt x="1149" y="722"/>
                  </a:cubicBezTo>
                  <a:cubicBezTo>
                    <a:pt x="1149" y="693"/>
                    <a:pt x="1125" y="670"/>
                    <a:pt x="1096" y="670"/>
                  </a:cubicBezTo>
                  <a:cubicBezTo>
                    <a:pt x="730" y="670"/>
                    <a:pt x="730" y="670"/>
                    <a:pt x="730" y="670"/>
                  </a:cubicBezTo>
                  <a:cubicBezTo>
                    <a:pt x="730" y="635"/>
                    <a:pt x="730" y="635"/>
                    <a:pt x="730" y="635"/>
                  </a:cubicBezTo>
                  <a:cubicBezTo>
                    <a:pt x="1151" y="635"/>
                    <a:pt x="1151" y="635"/>
                    <a:pt x="1151" y="635"/>
                  </a:cubicBezTo>
                  <a:cubicBezTo>
                    <a:pt x="1180" y="635"/>
                    <a:pt x="1204" y="611"/>
                    <a:pt x="1204" y="583"/>
                  </a:cubicBezTo>
                  <a:cubicBezTo>
                    <a:pt x="1204" y="554"/>
                    <a:pt x="1180" y="530"/>
                    <a:pt x="1151" y="530"/>
                  </a:cubicBezTo>
                  <a:cubicBezTo>
                    <a:pt x="730" y="530"/>
                    <a:pt x="730" y="530"/>
                    <a:pt x="730" y="530"/>
                  </a:cubicBezTo>
                  <a:cubicBezTo>
                    <a:pt x="730" y="495"/>
                    <a:pt x="730" y="495"/>
                    <a:pt x="730" y="495"/>
                  </a:cubicBezTo>
                  <a:cubicBezTo>
                    <a:pt x="1238" y="495"/>
                    <a:pt x="1238" y="495"/>
                    <a:pt x="1238" y="495"/>
                  </a:cubicBezTo>
                  <a:cubicBezTo>
                    <a:pt x="1267" y="495"/>
                    <a:pt x="1290" y="472"/>
                    <a:pt x="1290" y="443"/>
                  </a:cubicBezTo>
                  <a:cubicBezTo>
                    <a:pt x="1290" y="429"/>
                    <a:pt x="1285" y="416"/>
                    <a:pt x="1275" y="406"/>
                  </a:cubicBezTo>
                  <a:cubicBezTo>
                    <a:pt x="1265" y="396"/>
                    <a:pt x="1252" y="391"/>
                    <a:pt x="1238" y="391"/>
                  </a:cubicBezTo>
                  <a:cubicBezTo>
                    <a:pt x="730" y="391"/>
                    <a:pt x="730" y="391"/>
                    <a:pt x="730" y="391"/>
                  </a:cubicBezTo>
                  <a:cubicBezTo>
                    <a:pt x="730" y="356"/>
                    <a:pt x="730" y="356"/>
                    <a:pt x="730" y="356"/>
                  </a:cubicBezTo>
                  <a:cubicBezTo>
                    <a:pt x="1151" y="356"/>
                    <a:pt x="1151" y="356"/>
                    <a:pt x="1151" y="356"/>
                  </a:cubicBezTo>
                  <a:cubicBezTo>
                    <a:pt x="1180" y="356"/>
                    <a:pt x="1204" y="332"/>
                    <a:pt x="1204" y="303"/>
                  </a:cubicBezTo>
                  <a:cubicBezTo>
                    <a:pt x="1204" y="274"/>
                    <a:pt x="1180" y="251"/>
                    <a:pt x="1151" y="251"/>
                  </a:cubicBezTo>
                  <a:cubicBezTo>
                    <a:pt x="486" y="251"/>
                    <a:pt x="486" y="251"/>
                    <a:pt x="486" y="251"/>
                  </a:cubicBezTo>
                  <a:cubicBezTo>
                    <a:pt x="478" y="251"/>
                    <a:pt x="471" y="246"/>
                    <a:pt x="469" y="238"/>
                  </a:cubicBezTo>
                  <a:cubicBezTo>
                    <a:pt x="467" y="231"/>
                    <a:pt x="469" y="223"/>
                    <a:pt x="476" y="219"/>
                  </a:cubicBezTo>
                  <a:cubicBezTo>
                    <a:pt x="598" y="137"/>
                    <a:pt x="598" y="137"/>
                    <a:pt x="598" y="137"/>
                  </a:cubicBezTo>
                  <a:cubicBezTo>
                    <a:pt x="629" y="115"/>
                    <a:pt x="635" y="102"/>
                    <a:pt x="635" y="84"/>
                  </a:cubicBezTo>
                  <a:cubicBezTo>
                    <a:pt x="635" y="60"/>
                    <a:pt x="620" y="35"/>
                    <a:pt x="586" y="35"/>
                  </a:cubicBezTo>
                  <a:cubicBezTo>
                    <a:pt x="568" y="35"/>
                    <a:pt x="552" y="40"/>
                    <a:pt x="530" y="52"/>
                  </a:cubicBezTo>
                  <a:cubicBezTo>
                    <a:pt x="357" y="150"/>
                    <a:pt x="357" y="150"/>
                    <a:pt x="357" y="150"/>
                  </a:cubicBezTo>
                  <a:cubicBezTo>
                    <a:pt x="185" y="250"/>
                    <a:pt x="115" y="353"/>
                    <a:pt x="115" y="506"/>
                  </a:cubicBezTo>
                  <a:cubicBezTo>
                    <a:pt x="115" y="680"/>
                    <a:pt x="248" y="774"/>
                    <a:pt x="374" y="774"/>
                  </a:cubicBezTo>
                  <a:cubicBezTo>
                    <a:pt x="376" y="774"/>
                    <a:pt x="377" y="774"/>
                    <a:pt x="379" y="7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IBM Plex Sans Light"/>
                  <a:ea typeface="IBM Plex Sans Light"/>
                  <a:cs typeface="IBM Plex Sans Light"/>
                </a:defRPr>
              </a:lvl1pPr>
              <a:lvl2pPr marL="342900" algn="l" defTabSz="685800" rtl="0" eaLnBrk="1" latinLnBrk="0" hangingPunct="1">
                <a:defRPr sz="1350" kern="1200">
                  <a:solidFill>
                    <a:schemeClr val="tx1"/>
                  </a:solidFill>
                  <a:latin typeface="IBM Plex Sans Light"/>
                  <a:ea typeface="IBM Plex Sans Light"/>
                  <a:cs typeface="IBM Plex Sans Light"/>
                </a:defRPr>
              </a:lvl2pPr>
              <a:lvl3pPr marL="685800" algn="l" defTabSz="685800" rtl="0" eaLnBrk="1" latinLnBrk="0" hangingPunct="1">
                <a:defRPr sz="1350" kern="1200">
                  <a:solidFill>
                    <a:schemeClr val="tx1"/>
                  </a:solidFill>
                  <a:latin typeface="IBM Plex Sans Light"/>
                  <a:ea typeface="IBM Plex Sans Light"/>
                  <a:cs typeface="IBM Plex Sans Light"/>
                </a:defRPr>
              </a:lvl3pPr>
              <a:lvl4pPr marL="1028700" algn="l" defTabSz="685800" rtl="0" eaLnBrk="1" latinLnBrk="0" hangingPunct="1">
                <a:defRPr sz="1350" kern="1200">
                  <a:solidFill>
                    <a:schemeClr val="tx1"/>
                  </a:solidFill>
                  <a:latin typeface="IBM Plex Sans Light"/>
                  <a:ea typeface="IBM Plex Sans Light"/>
                  <a:cs typeface="IBM Plex Sans Light"/>
                </a:defRPr>
              </a:lvl4pPr>
              <a:lvl5pPr marL="1371600" algn="l" defTabSz="685800" rtl="0" eaLnBrk="1" latinLnBrk="0" hangingPunct="1">
                <a:defRPr sz="1350" kern="1200">
                  <a:solidFill>
                    <a:schemeClr val="tx1"/>
                  </a:solidFill>
                  <a:latin typeface="IBM Plex Sans Light"/>
                  <a:ea typeface="IBM Plex Sans Light"/>
                  <a:cs typeface="IBM Plex Sans Light"/>
                </a:defRPr>
              </a:lvl5pPr>
              <a:lvl6pPr marL="1714500" algn="l" defTabSz="685800" rtl="0" eaLnBrk="1" latinLnBrk="0" hangingPunct="1">
                <a:defRPr sz="1350" kern="1200">
                  <a:solidFill>
                    <a:schemeClr val="tx1"/>
                  </a:solidFill>
                  <a:latin typeface="IBM Plex Sans Light"/>
                  <a:ea typeface="IBM Plex Sans Light"/>
                  <a:cs typeface="IBM Plex Sans Light"/>
                </a:defRPr>
              </a:lvl6pPr>
              <a:lvl7pPr marL="2057400" algn="l" defTabSz="685800" rtl="0" eaLnBrk="1" latinLnBrk="0" hangingPunct="1">
                <a:defRPr sz="1350" kern="1200">
                  <a:solidFill>
                    <a:schemeClr val="tx1"/>
                  </a:solidFill>
                  <a:latin typeface="IBM Plex Sans Light"/>
                  <a:ea typeface="IBM Plex Sans Light"/>
                  <a:cs typeface="IBM Plex Sans Light"/>
                </a:defRPr>
              </a:lvl7pPr>
              <a:lvl8pPr marL="2400300" algn="l" defTabSz="685800" rtl="0" eaLnBrk="1" latinLnBrk="0" hangingPunct="1">
                <a:defRPr sz="1350" kern="1200">
                  <a:solidFill>
                    <a:schemeClr val="tx1"/>
                  </a:solidFill>
                  <a:latin typeface="IBM Plex Sans Light"/>
                  <a:ea typeface="IBM Plex Sans Light"/>
                  <a:cs typeface="IBM Plex Sans Light"/>
                </a:defRPr>
              </a:lvl8pPr>
              <a:lvl9pPr marL="2743200" algn="l" defTabSz="685800" rtl="0" eaLnBrk="1" latinLnBrk="0" hangingPunct="1">
                <a:defRPr sz="1350" kern="1200">
                  <a:solidFill>
                    <a:schemeClr val="tx1"/>
                  </a:solidFill>
                  <a:latin typeface="IBM Plex Sans Light"/>
                  <a:ea typeface="IBM Plex Sans Light"/>
                  <a:cs typeface="IBM Plex Sans Light"/>
                </a:defRPr>
              </a:lvl9pPr>
            </a:lstStyle>
            <a:p>
              <a:endParaRPr lang="uk-UA"/>
            </a:p>
          </p:txBody>
        </p:sp>
      </p:grpSp>
      <p:grpSp>
        <p:nvGrpSpPr>
          <p:cNvPr id="8" name="Group 42">
            <a:extLst>
              <a:ext uri="{FF2B5EF4-FFF2-40B4-BE49-F238E27FC236}">
                <a16:creationId xmlns:a16="http://schemas.microsoft.com/office/drawing/2014/main" id="{D922873D-A2D2-F833-5569-91666B93A76F}"/>
              </a:ext>
            </a:extLst>
          </p:cNvPr>
          <p:cNvGrpSpPr>
            <a:grpSpLocks noChangeAspect="1"/>
          </p:cNvGrpSpPr>
          <p:nvPr/>
        </p:nvGrpSpPr>
        <p:grpSpPr bwMode="auto">
          <a:xfrm>
            <a:off x="22512873" y="8920073"/>
            <a:ext cx="1133322" cy="1144858"/>
            <a:chOff x="24601" y="4584"/>
            <a:chExt cx="2751" cy="2779"/>
          </a:xfrm>
          <a:solidFill>
            <a:schemeClr val="accent1"/>
          </a:solidFill>
        </p:grpSpPr>
        <p:sp>
          <p:nvSpPr>
            <p:cNvPr id="9" name="Freeform 43">
              <a:extLst>
                <a:ext uri="{FF2B5EF4-FFF2-40B4-BE49-F238E27FC236}">
                  <a16:creationId xmlns:a16="http://schemas.microsoft.com/office/drawing/2014/main" id="{B98C10AE-FF9C-21D0-966C-6F87E8768050}"/>
                </a:ext>
              </a:extLst>
            </p:cNvPr>
            <p:cNvSpPr>
              <a:spLocks noEditPoints="1"/>
            </p:cNvSpPr>
            <p:nvPr/>
          </p:nvSpPr>
          <p:spPr bwMode="auto">
            <a:xfrm>
              <a:off x="25097" y="4584"/>
              <a:ext cx="2068" cy="2779"/>
            </a:xfrm>
            <a:custGeom>
              <a:avLst/>
              <a:gdLst>
                <a:gd name="T0" fmla="*/ 561 w 1092"/>
                <a:gd name="T1" fmla="*/ 1467 h 1467"/>
                <a:gd name="T2" fmla="*/ 368 w 1092"/>
                <a:gd name="T3" fmla="*/ 1467 h 1467"/>
                <a:gd name="T4" fmla="*/ 350 w 1092"/>
                <a:gd name="T5" fmla="*/ 1450 h 1467"/>
                <a:gd name="T6" fmla="*/ 447 w 1092"/>
                <a:gd name="T7" fmla="*/ 1337 h 1467"/>
                <a:gd name="T8" fmla="*/ 447 w 1092"/>
                <a:gd name="T9" fmla="*/ 821 h 1467"/>
                <a:gd name="T10" fmla="*/ 464 w 1092"/>
                <a:gd name="T11" fmla="*/ 803 h 1467"/>
                <a:gd name="T12" fmla="*/ 482 w 1092"/>
                <a:gd name="T13" fmla="*/ 821 h 1467"/>
                <a:gd name="T14" fmla="*/ 482 w 1092"/>
                <a:gd name="T15" fmla="*/ 1337 h 1467"/>
                <a:gd name="T16" fmla="*/ 579 w 1092"/>
                <a:gd name="T17" fmla="*/ 1450 h 1467"/>
                <a:gd name="T18" fmla="*/ 561 w 1092"/>
                <a:gd name="T19" fmla="*/ 1467 h 1467"/>
                <a:gd name="T20" fmla="*/ 387 w 1092"/>
                <a:gd name="T21" fmla="*/ 1433 h 1467"/>
                <a:gd name="T22" fmla="*/ 542 w 1092"/>
                <a:gd name="T23" fmla="*/ 1433 h 1467"/>
                <a:gd name="T24" fmla="*/ 464 w 1092"/>
                <a:gd name="T25" fmla="*/ 1371 h 1467"/>
                <a:gd name="T26" fmla="*/ 387 w 1092"/>
                <a:gd name="T27" fmla="*/ 1433 h 1467"/>
                <a:gd name="T28" fmla="*/ 19 w 1092"/>
                <a:gd name="T29" fmla="*/ 1089 h 1467"/>
                <a:gd name="T30" fmla="*/ 7 w 1092"/>
                <a:gd name="T31" fmla="*/ 1084 h 1467"/>
                <a:gd name="T32" fmla="*/ 7 w 1092"/>
                <a:gd name="T33" fmla="*/ 1060 h 1467"/>
                <a:gd name="T34" fmla="*/ 372 w 1092"/>
                <a:gd name="T35" fmla="*/ 695 h 1467"/>
                <a:gd name="T36" fmla="*/ 354 w 1092"/>
                <a:gd name="T37" fmla="*/ 657 h 1467"/>
                <a:gd name="T38" fmla="*/ 365 w 1092"/>
                <a:gd name="T39" fmla="*/ 570 h 1467"/>
                <a:gd name="T40" fmla="*/ 418 w 1092"/>
                <a:gd name="T41" fmla="*/ 522 h 1467"/>
                <a:gd name="T42" fmla="*/ 285 w 1092"/>
                <a:gd name="T43" fmla="*/ 24 h 1467"/>
                <a:gd name="T44" fmla="*/ 297 w 1092"/>
                <a:gd name="T45" fmla="*/ 2 h 1467"/>
                <a:gd name="T46" fmla="*/ 318 w 1092"/>
                <a:gd name="T47" fmla="*/ 14 h 1467"/>
                <a:gd name="T48" fmla="*/ 452 w 1092"/>
                <a:gd name="T49" fmla="*/ 513 h 1467"/>
                <a:gd name="T50" fmla="*/ 522 w 1092"/>
                <a:gd name="T51" fmla="*/ 528 h 1467"/>
                <a:gd name="T52" fmla="*/ 575 w 1092"/>
                <a:gd name="T53" fmla="*/ 597 h 1467"/>
                <a:gd name="T54" fmla="*/ 578 w 1092"/>
                <a:gd name="T55" fmla="*/ 639 h 1467"/>
                <a:gd name="T56" fmla="*/ 1077 w 1092"/>
                <a:gd name="T57" fmla="*/ 773 h 1467"/>
                <a:gd name="T58" fmla="*/ 1089 w 1092"/>
                <a:gd name="T59" fmla="*/ 794 h 1467"/>
                <a:gd name="T60" fmla="*/ 1068 w 1092"/>
                <a:gd name="T61" fmla="*/ 807 h 1467"/>
                <a:gd name="T62" fmla="*/ 569 w 1092"/>
                <a:gd name="T63" fmla="*/ 673 h 1467"/>
                <a:gd name="T64" fmla="*/ 494 w 1092"/>
                <a:gd name="T65" fmla="*/ 737 h 1467"/>
                <a:gd name="T66" fmla="*/ 407 w 1092"/>
                <a:gd name="T67" fmla="*/ 726 h 1467"/>
                <a:gd name="T68" fmla="*/ 397 w 1092"/>
                <a:gd name="T69" fmla="*/ 719 h 1467"/>
                <a:gd name="T70" fmla="*/ 32 w 1092"/>
                <a:gd name="T71" fmla="*/ 1084 h 1467"/>
                <a:gd name="T72" fmla="*/ 19 w 1092"/>
                <a:gd name="T73" fmla="*/ 1089 h 1467"/>
                <a:gd name="T74" fmla="*/ 409 w 1092"/>
                <a:gd name="T75" fmla="*/ 684 h 1467"/>
                <a:gd name="T76" fmla="*/ 425 w 1092"/>
                <a:gd name="T77" fmla="*/ 696 h 1467"/>
                <a:gd name="T78" fmla="*/ 485 w 1092"/>
                <a:gd name="T79" fmla="*/ 704 h 1467"/>
                <a:gd name="T80" fmla="*/ 541 w 1092"/>
                <a:gd name="T81" fmla="*/ 606 h 1467"/>
                <a:gd name="T82" fmla="*/ 444 w 1092"/>
                <a:gd name="T83" fmla="*/ 550 h 1467"/>
                <a:gd name="T84" fmla="*/ 444 w 1092"/>
                <a:gd name="T85" fmla="*/ 550 h 1467"/>
                <a:gd name="T86" fmla="*/ 396 w 1092"/>
                <a:gd name="T87" fmla="*/ 587 h 1467"/>
                <a:gd name="T88" fmla="*/ 388 w 1092"/>
                <a:gd name="T89" fmla="*/ 648 h 1467"/>
                <a:gd name="T90" fmla="*/ 408 w 1092"/>
                <a:gd name="T91" fmla="*/ 682 h 1467"/>
                <a:gd name="T92" fmla="*/ 408 w 1092"/>
                <a:gd name="T93" fmla="*/ 683 h 1467"/>
                <a:gd name="T94" fmla="*/ 409 w 1092"/>
                <a:gd name="T95" fmla="*/ 684 h 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2" h="1467">
                  <a:moveTo>
                    <a:pt x="561" y="1467"/>
                  </a:moveTo>
                  <a:cubicBezTo>
                    <a:pt x="368" y="1467"/>
                    <a:pt x="368" y="1467"/>
                    <a:pt x="368" y="1467"/>
                  </a:cubicBezTo>
                  <a:cubicBezTo>
                    <a:pt x="358" y="1467"/>
                    <a:pt x="350" y="1460"/>
                    <a:pt x="350" y="1450"/>
                  </a:cubicBezTo>
                  <a:cubicBezTo>
                    <a:pt x="350" y="1393"/>
                    <a:pt x="392" y="1346"/>
                    <a:pt x="447" y="1337"/>
                  </a:cubicBezTo>
                  <a:cubicBezTo>
                    <a:pt x="447" y="821"/>
                    <a:pt x="447" y="821"/>
                    <a:pt x="447" y="821"/>
                  </a:cubicBezTo>
                  <a:cubicBezTo>
                    <a:pt x="447" y="811"/>
                    <a:pt x="455" y="803"/>
                    <a:pt x="464" y="803"/>
                  </a:cubicBezTo>
                  <a:cubicBezTo>
                    <a:pt x="474" y="803"/>
                    <a:pt x="482" y="811"/>
                    <a:pt x="482" y="821"/>
                  </a:cubicBezTo>
                  <a:cubicBezTo>
                    <a:pt x="482" y="1337"/>
                    <a:pt x="482" y="1337"/>
                    <a:pt x="482" y="1337"/>
                  </a:cubicBezTo>
                  <a:cubicBezTo>
                    <a:pt x="537" y="1346"/>
                    <a:pt x="579" y="1393"/>
                    <a:pt x="579" y="1450"/>
                  </a:cubicBezTo>
                  <a:cubicBezTo>
                    <a:pt x="579" y="1460"/>
                    <a:pt x="571" y="1467"/>
                    <a:pt x="561" y="1467"/>
                  </a:cubicBezTo>
                  <a:close/>
                  <a:moveTo>
                    <a:pt x="387" y="1433"/>
                  </a:moveTo>
                  <a:cubicBezTo>
                    <a:pt x="542" y="1433"/>
                    <a:pt x="542" y="1433"/>
                    <a:pt x="542" y="1433"/>
                  </a:cubicBezTo>
                  <a:cubicBezTo>
                    <a:pt x="534" y="1397"/>
                    <a:pt x="502" y="1371"/>
                    <a:pt x="464" y="1371"/>
                  </a:cubicBezTo>
                  <a:cubicBezTo>
                    <a:pt x="427" y="1371"/>
                    <a:pt x="395" y="1397"/>
                    <a:pt x="387" y="1433"/>
                  </a:cubicBezTo>
                  <a:close/>
                  <a:moveTo>
                    <a:pt x="19" y="1089"/>
                  </a:moveTo>
                  <a:cubicBezTo>
                    <a:pt x="15" y="1089"/>
                    <a:pt x="10" y="1088"/>
                    <a:pt x="7" y="1084"/>
                  </a:cubicBezTo>
                  <a:cubicBezTo>
                    <a:pt x="0" y="1078"/>
                    <a:pt x="0" y="1067"/>
                    <a:pt x="7" y="1060"/>
                  </a:cubicBezTo>
                  <a:cubicBezTo>
                    <a:pt x="372" y="695"/>
                    <a:pt x="372" y="695"/>
                    <a:pt x="372" y="695"/>
                  </a:cubicBezTo>
                  <a:cubicBezTo>
                    <a:pt x="364" y="683"/>
                    <a:pt x="358" y="670"/>
                    <a:pt x="354" y="657"/>
                  </a:cubicBezTo>
                  <a:cubicBezTo>
                    <a:pt x="346" y="627"/>
                    <a:pt x="350" y="596"/>
                    <a:pt x="365" y="570"/>
                  </a:cubicBezTo>
                  <a:cubicBezTo>
                    <a:pt x="378" y="549"/>
                    <a:pt x="396" y="532"/>
                    <a:pt x="418" y="522"/>
                  </a:cubicBezTo>
                  <a:cubicBezTo>
                    <a:pt x="285" y="24"/>
                    <a:pt x="285" y="24"/>
                    <a:pt x="285" y="24"/>
                  </a:cubicBezTo>
                  <a:cubicBezTo>
                    <a:pt x="282" y="14"/>
                    <a:pt x="288" y="5"/>
                    <a:pt x="297" y="2"/>
                  </a:cubicBezTo>
                  <a:cubicBezTo>
                    <a:pt x="306" y="0"/>
                    <a:pt x="316" y="5"/>
                    <a:pt x="318" y="14"/>
                  </a:cubicBezTo>
                  <a:cubicBezTo>
                    <a:pt x="452" y="513"/>
                    <a:pt x="452" y="513"/>
                    <a:pt x="452" y="513"/>
                  </a:cubicBezTo>
                  <a:cubicBezTo>
                    <a:pt x="476" y="511"/>
                    <a:pt x="500" y="516"/>
                    <a:pt x="522" y="528"/>
                  </a:cubicBezTo>
                  <a:cubicBezTo>
                    <a:pt x="548" y="543"/>
                    <a:pt x="567" y="568"/>
                    <a:pt x="575" y="597"/>
                  </a:cubicBezTo>
                  <a:cubicBezTo>
                    <a:pt x="579" y="611"/>
                    <a:pt x="580" y="626"/>
                    <a:pt x="578" y="639"/>
                  </a:cubicBezTo>
                  <a:cubicBezTo>
                    <a:pt x="1077" y="773"/>
                    <a:pt x="1077" y="773"/>
                    <a:pt x="1077" y="773"/>
                  </a:cubicBezTo>
                  <a:cubicBezTo>
                    <a:pt x="1086" y="776"/>
                    <a:pt x="1092" y="785"/>
                    <a:pt x="1089" y="794"/>
                  </a:cubicBezTo>
                  <a:cubicBezTo>
                    <a:pt x="1087" y="804"/>
                    <a:pt x="1077" y="809"/>
                    <a:pt x="1068" y="807"/>
                  </a:cubicBezTo>
                  <a:cubicBezTo>
                    <a:pt x="569" y="673"/>
                    <a:pt x="569" y="673"/>
                    <a:pt x="569" y="673"/>
                  </a:cubicBezTo>
                  <a:cubicBezTo>
                    <a:pt x="555" y="704"/>
                    <a:pt x="529" y="728"/>
                    <a:pt x="494" y="737"/>
                  </a:cubicBezTo>
                  <a:cubicBezTo>
                    <a:pt x="465" y="745"/>
                    <a:pt x="434" y="741"/>
                    <a:pt x="407" y="726"/>
                  </a:cubicBezTo>
                  <a:cubicBezTo>
                    <a:pt x="404" y="724"/>
                    <a:pt x="400" y="722"/>
                    <a:pt x="397" y="719"/>
                  </a:cubicBezTo>
                  <a:cubicBezTo>
                    <a:pt x="32" y="1084"/>
                    <a:pt x="32" y="1084"/>
                    <a:pt x="32" y="1084"/>
                  </a:cubicBezTo>
                  <a:cubicBezTo>
                    <a:pt x="28" y="1088"/>
                    <a:pt x="24" y="1089"/>
                    <a:pt x="19" y="1089"/>
                  </a:cubicBezTo>
                  <a:close/>
                  <a:moveTo>
                    <a:pt x="409" y="684"/>
                  </a:moveTo>
                  <a:cubicBezTo>
                    <a:pt x="414" y="688"/>
                    <a:pt x="419" y="692"/>
                    <a:pt x="425" y="696"/>
                  </a:cubicBezTo>
                  <a:cubicBezTo>
                    <a:pt x="443" y="706"/>
                    <a:pt x="465" y="709"/>
                    <a:pt x="485" y="704"/>
                  </a:cubicBezTo>
                  <a:cubicBezTo>
                    <a:pt x="527" y="692"/>
                    <a:pt x="552" y="649"/>
                    <a:pt x="541" y="606"/>
                  </a:cubicBezTo>
                  <a:cubicBezTo>
                    <a:pt x="530" y="564"/>
                    <a:pt x="486" y="539"/>
                    <a:pt x="444" y="550"/>
                  </a:cubicBezTo>
                  <a:cubicBezTo>
                    <a:pt x="444" y="550"/>
                    <a:pt x="444" y="550"/>
                    <a:pt x="444" y="550"/>
                  </a:cubicBezTo>
                  <a:cubicBezTo>
                    <a:pt x="423" y="556"/>
                    <a:pt x="406" y="569"/>
                    <a:pt x="396" y="587"/>
                  </a:cubicBezTo>
                  <a:cubicBezTo>
                    <a:pt x="385" y="606"/>
                    <a:pt x="382" y="627"/>
                    <a:pt x="388" y="648"/>
                  </a:cubicBezTo>
                  <a:cubicBezTo>
                    <a:pt x="391" y="661"/>
                    <a:pt x="398" y="673"/>
                    <a:pt x="408" y="682"/>
                  </a:cubicBezTo>
                  <a:cubicBezTo>
                    <a:pt x="408" y="683"/>
                    <a:pt x="408" y="683"/>
                    <a:pt x="408" y="683"/>
                  </a:cubicBezTo>
                  <a:cubicBezTo>
                    <a:pt x="409" y="683"/>
                    <a:pt x="409" y="684"/>
                    <a:pt x="409" y="6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0" name="Freeform 44">
              <a:extLst>
                <a:ext uri="{FF2B5EF4-FFF2-40B4-BE49-F238E27FC236}">
                  <a16:creationId xmlns:a16="http://schemas.microsoft.com/office/drawing/2014/main" id="{8F22436F-FCB4-9B6E-0173-A067586C7A4D}"/>
                </a:ext>
              </a:extLst>
            </p:cNvPr>
            <p:cNvSpPr>
              <a:spLocks noEditPoints="1"/>
            </p:cNvSpPr>
            <p:nvPr/>
          </p:nvSpPr>
          <p:spPr bwMode="auto">
            <a:xfrm>
              <a:off x="24601" y="4639"/>
              <a:ext cx="2751" cy="2724"/>
            </a:xfrm>
            <a:custGeom>
              <a:avLst/>
              <a:gdLst>
                <a:gd name="T0" fmla="*/ 1453 w 1453"/>
                <a:gd name="T1" fmla="*/ 1438 h 1438"/>
                <a:gd name="T2" fmla="*/ 0 w 1453"/>
                <a:gd name="T3" fmla="*/ 1438 h 1438"/>
                <a:gd name="T4" fmla="*/ 0 w 1453"/>
                <a:gd name="T5" fmla="*/ 1404 h 1438"/>
                <a:gd name="T6" fmla="*/ 1453 w 1453"/>
                <a:gd name="T7" fmla="*/ 1404 h 1438"/>
                <a:gd name="T8" fmla="*/ 1453 w 1453"/>
                <a:gd name="T9" fmla="*/ 1438 h 1438"/>
                <a:gd name="T10" fmla="*/ 1076 w 1453"/>
                <a:gd name="T11" fmla="*/ 1084 h 1438"/>
                <a:gd name="T12" fmla="*/ 1055 w 1453"/>
                <a:gd name="T13" fmla="*/ 1056 h 1438"/>
                <a:gd name="T14" fmla="*/ 1075 w 1453"/>
                <a:gd name="T15" fmla="*/ 1041 h 1438"/>
                <a:gd name="T16" fmla="*/ 1243 w 1453"/>
                <a:gd name="T17" fmla="*/ 824 h 1438"/>
                <a:gd name="T18" fmla="*/ 1275 w 1453"/>
                <a:gd name="T19" fmla="*/ 837 h 1438"/>
                <a:gd name="T20" fmla="*/ 1097 w 1453"/>
                <a:gd name="T21" fmla="*/ 1068 h 1438"/>
                <a:gd name="T22" fmla="*/ 1076 w 1453"/>
                <a:gd name="T23" fmla="*/ 1084 h 1438"/>
                <a:gd name="T24" fmla="*/ 228 w 1453"/>
                <a:gd name="T25" fmla="*/ 929 h 1438"/>
                <a:gd name="T26" fmla="*/ 208 w 1453"/>
                <a:gd name="T27" fmla="*/ 897 h 1438"/>
                <a:gd name="T28" fmla="*/ 128 w 1453"/>
                <a:gd name="T29" fmla="*/ 598 h 1438"/>
                <a:gd name="T30" fmla="*/ 130 w 1453"/>
                <a:gd name="T31" fmla="*/ 548 h 1438"/>
                <a:gd name="T32" fmla="*/ 165 w 1453"/>
                <a:gd name="T33" fmla="*/ 551 h 1438"/>
                <a:gd name="T34" fmla="*/ 163 w 1453"/>
                <a:gd name="T35" fmla="*/ 598 h 1438"/>
                <a:gd name="T36" fmla="*/ 238 w 1453"/>
                <a:gd name="T37" fmla="*/ 880 h 1438"/>
                <a:gd name="T38" fmla="*/ 257 w 1453"/>
                <a:gd name="T39" fmla="*/ 910 h 1438"/>
                <a:gd name="T40" fmla="*/ 228 w 1453"/>
                <a:gd name="T41" fmla="*/ 929 h 1438"/>
                <a:gd name="T42" fmla="*/ 1064 w 1453"/>
                <a:gd name="T43" fmla="*/ 900 h 1438"/>
                <a:gd name="T44" fmla="*/ 1038 w 1453"/>
                <a:gd name="T45" fmla="*/ 877 h 1438"/>
                <a:gd name="T46" fmla="*/ 1098 w 1453"/>
                <a:gd name="T47" fmla="*/ 790 h 1438"/>
                <a:gd name="T48" fmla="*/ 1129 w 1453"/>
                <a:gd name="T49" fmla="*/ 806 h 1438"/>
                <a:gd name="T50" fmla="*/ 1064 w 1453"/>
                <a:gd name="T51" fmla="*/ 900 h 1438"/>
                <a:gd name="T52" fmla="*/ 324 w 1453"/>
                <a:gd name="T53" fmla="*/ 806 h 1438"/>
                <a:gd name="T54" fmla="*/ 299 w 1453"/>
                <a:gd name="T55" fmla="*/ 749 h 1438"/>
                <a:gd name="T56" fmla="*/ 276 w 1453"/>
                <a:gd name="T57" fmla="*/ 648 h 1438"/>
                <a:gd name="T58" fmla="*/ 311 w 1453"/>
                <a:gd name="T59" fmla="*/ 644 h 1438"/>
                <a:gd name="T60" fmla="*/ 332 w 1453"/>
                <a:gd name="T61" fmla="*/ 737 h 1438"/>
                <a:gd name="T62" fmla="*/ 355 w 1453"/>
                <a:gd name="T63" fmla="*/ 790 h 1438"/>
                <a:gd name="T64" fmla="*/ 324 w 1453"/>
                <a:gd name="T65" fmla="*/ 806 h 1438"/>
                <a:gd name="T66" fmla="*/ 866 w 1453"/>
                <a:gd name="T67" fmla="*/ 203 h 1438"/>
                <a:gd name="T68" fmla="*/ 726 w 1453"/>
                <a:gd name="T69" fmla="*/ 180 h 1438"/>
                <a:gd name="T70" fmla="*/ 726 w 1453"/>
                <a:gd name="T71" fmla="*/ 145 h 1438"/>
                <a:gd name="T72" fmla="*/ 877 w 1453"/>
                <a:gd name="T73" fmla="*/ 171 h 1438"/>
                <a:gd name="T74" fmla="*/ 866 w 1453"/>
                <a:gd name="T75" fmla="*/ 203 h 1438"/>
                <a:gd name="T76" fmla="*/ 1008 w 1453"/>
                <a:gd name="T77" fmla="*/ 110 h 1438"/>
                <a:gd name="T78" fmla="*/ 961 w 1453"/>
                <a:gd name="T79" fmla="*/ 85 h 1438"/>
                <a:gd name="T80" fmla="*/ 726 w 1453"/>
                <a:gd name="T81" fmla="*/ 34 h 1438"/>
                <a:gd name="T82" fmla="*/ 679 w 1453"/>
                <a:gd name="T83" fmla="*/ 36 h 1438"/>
                <a:gd name="T84" fmla="*/ 677 w 1453"/>
                <a:gd name="T85" fmla="*/ 2 h 1438"/>
                <a:gd name="T86" fmla="*/ 726 w 1453"/>
                <a:gd name="T87" fmla="*/ 0 h 1438"/>
                <a:gd name="T88" fmla="*/ 976 w 1453"/>
                <a:gd name="T89" fmla="*/ 54 h 1438"/>
                <a:gd name="T90" fmla="*/ 1026 w 1453"/>
                <a:gd name="T91" fmla="*/ 80 h 1438"/>
                <a:gd name="T92" fmla="*/ 1008 w 1453"/>
                <a:gd name="T93" fmla="*/ 110 h 1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53" h="1438">
                  <a:moveTo>
                    <a:pt x="1453" y="1438"/>
                  </a:moveTo>
                  <a:cubicBezTo>
                    <a:pt x="0" y="1438"/>
                    <a:pt x="0" y="1438"/>
                    <a:pt x="0" y="1438"/>
                  </a:cubicBezTo>
                  <a:cubicBezTo>
                    <a:pt x="0" y="1404"/>
                    <a:pt x="0" y="1404"/>
                    <a:pt x="0" y="1404"/>
                  </a:cubicBezTo>
                  <a:cubicBezTo>
                    <a:pt x="1453" y="1404"/>
                    <a:pt x="1453" y="1404"/>
                    <a:pt x="1453" y="1404"/>
                  </a:cubicBezTo>
                  <a:lnTo>
                    <a:pt x="1453" y="1438"/>
                  </a:lnTo>
                  <a:close/>
                  <a:moveTo>
                    <a:pt x="1076" y="1084"/>
                  </a:moveTo>
                  <a:cubicBezTo>
                    <a:pt x="1055" y="1056"/>
                    <a:pt x="1055" y="1056"/>
                    <a:pt x="1055" y="1056"/>
                  </a:cubicBezTo>
                  <a:cubicBezTo>
                    <a:pt x="1062" y="1051"/>
                    <a:pt x="1069" y="1046"/>
                    <a:pt x="1075" y="1041"/>
                  </a:cubicBezTo>
                  <a:cubicBezTo>
                    <a:pt x="1148" y="983"/>
                    <a:pt x="1206" y="908"/>
                    <a:pt x="1243" y="824"/>
                  </a:cubicBezTo>
                  <a:cubicBezTo>
                    <a:pt x="1275" y="837"/>
                    <a:pt x="1275" y="837"/>
                    <a:pt x="1275" y="837"/>
                  </a:cubicBezTo>
                  <a:cubicBezTo>
                    <a:pt x="1236" y="927"/>
                    <a:pt x="1174" y="1007"/>
                    <a:pt x="1097" y="1068"/>
                  </a:cubicBezTo>
                  <a:cubicBezTo>
                    <a:pt x="1090" y="1074"/>
                    <a:pt x="1083" y="1079"/>
                    <a:pt x="1076" y="1084"/>
                  </a:cubicBezTo>
                  <a:close/>
                  <a:moveTo>
                    <a:pt x="228" y="929"/>
                  </a:moveTo>
                  <a:cubicBezTo>
                    <a:pt x="221" y="919"/>
                    <a:pt x="214" y="908"/>
                    <a:pt x="208" y="897"/>
                  </a:cubicBezTo>
                  <a:cubicBezTo>
                    <a:pt x="156" y="807"/>
                    <a:pt x="128" y="703"/>
                    <a:pt x="128" y="598"/>
                  </a:cubicBezTo>
                  <a:cubicBezTo>
                    <a:pt x="128" y="581"/>
                    <a:pt x="129" y="565"/>
                    <a:pt x="130" y="548"/>
                  </a:cubicBezTo>
                  <a:cubicBezTo>
                    <a:pt x="165" y="551"/>
                    <a:pt x="165" y="551"/>
                    <a:pt x="165" y="551"/>
                  </a:cubicBezTo>
                  <a:cubicBezTo>
                    <a:pt x="164" y="567"/>
                    <a:pt x="163" y="582"/>
                    <a:pt x="163" y="598"/>
                  </a:cubicBezTo>
                  <a:cubicBezTo>
                    <a:pt x="163" y="697"/>
                    <a:pt x="189" y="794"/>
                    <a:pt x="238" y="880"/>
                  </a:cubicBezTo>
                  <a:cubicBezTo>
                    <a:pt x="244" y="890"/>
                    <a:pt x="250" y="900"/>
                    <a:pt x="257" y="910"/>
                  </a:cubicBezTo>
                  <a:lnTo>
                    <a:pt x="228" y="929"/>
                  </a:lnTo>
                  <a:close/>
                  <a:moveTo>
                    <a:pt x="1064" y="900"/>
                  </a:moveTo>
                  <a:cubicBezTo>
                    <a:pt x="1038" y="877"/>
                    <a:pt x="1038" y="877"/>
                    <a:pt x="1038" y="877"/>
                  </a:cubicBezTo>
                  <a:cubicBezTo>
                    <a:pt x="1062" y="850"/>
                    <a:pt x="1082" y="821"/>
                    <a:pt x="1098" y="790"/>
                  </a:cubicBezTo>
                  <a:cubicBezTo>
                    <a:pt x="1129" y="806"/>
                    <a:pt x="1129" y="806"/>
                    <a:pt x="1129" y="806"/>
                  </a:cubicBezTo>
                  <a:cubicBezTo>
                    <a:pt x="1112" y="840"/>
                    <a:pt x="1090" y="872"/>
                    <a:pt x="1064" y="900"/>
                  </a:cubicBezTo>
                  <a:close/>
                  <a:moveTo>
                    <a:pt x="324" y="806"/>
                  </a:moveTo>
                  <a:cubicBezTo>
                    <a:pt x="314" y="787"/>
                    <a:pt x="306" y="768"/>
                    <a:pt x="299" y="749"/>
                  </a:cubicBezTo>
                  <a:cubicBezTo>
                    <a:pt x="288" y="717"/>
                    <a:pt x="280" y="683"/>
                    <a:pt x="276" y="648"/>
                  </a:cubicBezTo>
                  <a:cubicBezTo>
                    <a:pt x="311" y="644"/>
                    <a:pt x="311" y="644"/>
                    <a:pt x="311" y="644"/>
                  </a:cubicBezTo>
                  <a:cubicBezTo>
                    <a:pt x="314" y="676"/>
                    <a:pt x="321" y="707"/>
                    <a:pt x="332" y="737"/>
                  </a:cubicBezTo>
                  <a:cubicBezTo>
                    <a:pt x="338" y="755"/>
                    <a:pt x="346" y="773"/>
                    <a:pt x="355" y="790"/>
                  </a:cubicBezTo>
                  <a:lnTo>
                    <a:pt x="324" y="806"/>
                  </a:lnTo>
                  <a:close/>
                  <a:moveTo>
                    <a:pt x="866" y="203"/>
                  </a:moveTo>
                  <a:cubicBezTo>
                    <a:pt x="821" y="188"/>
                    <a:pt x="774" y="180"/>
                    <a:pt x="726" y="180"/>
                  </a:cubicBezTo>
                  <a:cubicBezTo>
                    <a:pt x="726" y="145"/>
                    <a:pt x="726" y="145"/>
                    <a:pt x="726" y="145"/>
                  </a:cubicBezTo>
                  <a:cubicBezTo>
                    <a:pt x="778" y="145"/>
                    <a:pt x="829" y="153"/>
                    <a:pt x="877" y="171"/>
                  </a:cubicBezTo>
                  <a:lnTo>
                    <a:pt x="866" y="203"/>
                  </a:lnTo>
                  <a:close/>
                  <a:moveTo>
                    <a:pt x="1008" y="110"/>
                  </a:moveTo>
                  <a:cubicBezTo>
                    <a:pt x="993" y="101"/>
                    <a:pt x="977" y="93"/>
                    <a:pt x="961" y="85"/>
                  </a:cubicBezTo>
                  <a:cubicBezTo>
                    <a:pt x="887" y="52"/>
                    <a:pt x="808" y="34"/>
                    <a:pt x="726" y="34"/>
                  </a:cubicBezTo>
                  <a:cubicBezTo>
                    <a:pt x="711" y="34"/>
                    <a:pt x="695" y="35"/>
                    <a:pt x="679" y="36"/>
                  </a:cubicBezTo>
                  <a:cubicBezTo>
                    <a:pt x="677" y="2"/>
                    <a:pt x="677" y="2"/>
                    <a:pt x="677" y="2"/>
                  </a:cubicBezTo>
                  <a:cubicBezTo>
                    <a:pt x="693" y="0"/>
                    <a:pt x="710" y="0"/>
                    <a:pt x="726" y="0"/>
                  </a:cubicBezTo>
                  <a:cubicBezTo>
                    <a:pt x="813" y="0"/>
                    <a:pt x="897" y="18"/>
                    <a:pt x="976" y="54"/>
                  </a:cubicBezTo>
                  <a:cubicBezTo>
                    <a:pt x="993" y="62"/>
                    <a:pt x="1010" y="70"/>
                    <a:pt x="1026" y="80"/>
                  </a:cubicBezTo>
                  <a:lnTo>
                    <a:pt x="1008"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grpSp>
      <p:sp>
        <p:nvSpPr>
          <p:cNvPr id="11" name="Freeform 13">
            <a:extLst>
              <a:ext uri="{FF2B5EF4-FFF2-40B4-BE49-F238E27FC236}">
                <a16:creationId xmlns:a16="http://schemas.microsoft.com/office/drawing/2014/main" id="{ECF0BB21-1A4E-A3C4-4F8D-A868B171DCB7}"/>
              </a:ext>
            </a:extLst>
          </p:cNvPr>
          <p:cNvSpPr>
            <a:spLocks noEditPoints="1"/>
          </p:cNvSpPr>
          <p:nvPr/>
        </p:nvSpPr>
        <p:spPr bwMode="auto">
          <a:xfrm>
            <a:off x="17099853" y="4837191"/>
            <a:ext cx="1017480" cy="1216152"/>
          </a:xfrm>
          <a:custGeom>
            <a:avLst/>
            <a:gdLst>
              <a:gd name="T0" fmla="*/ 0 w 2181"/>
              <a:gd name="T1" fmla="*/ 2162 h 2162"/>
              <a:gd name="T2" fmla="*/ 46 w 2181"/>
              <a:gd name="T3" fmla="*/ 2109 h 2162"/>
              <a:gd name="T4" fmla="*/ 72 w 2181"/>
              <a:gd name="T5" fmla="*/ 1309 h 2162"/>
              <a:gd name="T6" fmla="*/ 483 w 2181"/>
              <a:gd name="T7" fmla="*/ 1263 h 2162"/>
              <a:gd name="T8" fmla="*/ 1672 w 2181"/>
              <a:gd name="T9" fmla="*/ 1237 h 2162"/>
              <a:gd name="T10" fmla="*/ 1699 w 2181"/>
              <a:gd name="T11" fmla="*/ 1309 h 2162"/>
              <a:gd name="T12" fmla="*/ 2135 w 2181"/>
              <a:gd name="T13" fmla="*/ 1336 h 2162"/>
              <a:gd name="T14" fmla="*/ 2181 w 2181"/>
              <a:gd name="T15" fmla="*/ 2109 h 2162"/>
              <a:gd name="T16" fmla="*/ 1699 w 2181"/>
              <a:gd name="T17" fmla="*/ 2109 h 2162"/>
              <a:gd name="T18" fmla="*/ 2083 w 2181"/>
              <a:gd name="T19" fmla="*/ 1362 h 2162"/>
              <a:gd name="T20" fmla="*/ 1699 w 2181"/>
              <a:gd name="T21" fmla="*/ 2109 h 2162"/>
              <a:gd name="T22" fmla="*/ 1646 w 2181"/>
              <a:gd name="T23" fmla="*/ 2109 h 2162"/>
              <a:gd name="T24" fmla="*/ 535 w 2181"/>
              <a:gd name="T25" fmla="*/ 1289 h 2162"/>
              <a:gd name="T26" fmla="*/ 99 w 2181"/>
              <a:gd name="T27" fmla="*/ 2109 h 2162"/>
              <a:gd name="T28" fmla="*/ 483 w 2181"/>
              <a:gd name="T29" fmla="*/ 1362 h 2162"/>
              <a:gd name="T30" fmla="*/ 99 w 2181"/>
              <a:gd name="T31" fmla="*/ 2109 h 2162"/>
              <a:gd name="T32" fmla="*/ 1864 w 2181"/>
              <a:gd name="T33" fmla="*/ 2063 h 2162"/>
              <a:gd name="T34" fmla="*/ 1917 w 2181"/>
              <a:gd name="T35" fmla="*/ 1845 h 2162"/>
              <a:gd name="T36" fmla="*/ 1408 w 2181"/>
              <a:gd name="T37" fmla="*/ 2063 h 2162"/>
              <a:gd name="T38" fmla="*/ 1355 w 2181"/>
              <a:gd name="T39" fmla="*/ 1845 h 2162"/>
              <a:gd name="T40" fmla="*/ 1408 w 2181"/>
              <a:gd name="T41" fmla="*/ 2063 h 2162"/>
              <a:gd name="T42" fmla="*/ 1064 w 2181"/>
              <a:gd name="T43" fmla="*/ 2063 h 2162"/>
              <a:gd name="T44" fmla="*/ 1117 w 2181"/>
              <a:gd name="T45" fmla="*/ 1845 h 2162"/>
              <a:gd name="T46" fmla="*/ 826 w 2181"/>
              <a:gd name="T47" fmla="*/ 2063 h 2162"/>
              <a:gd name="T48" fmla="*/ 774 w 2181"/>
              <a:gd name="T49" fmla="*/ 1845 h 2162"/>
              <a:gd name="T50" fmla="*/ 826 w 2181"/>
              <a:gd name="T51" fmla="*/ 2063 h 2162"/>
              <a:gd name="T52" fmla="*/ 264 w 2181"/>
              <a:gd name="T53" fmla="*/ 2063 h 2162"/>
              <a:gd name="T54" fmla="*/ 317 w 2181"/>
              <a:gd name="T55" fmla="*/ 1845 h 2162"/>
              <a:gd name="T56" fmla="*/ 1917 w 2181"/>
              <a:gd name="T57" fmla="*/ 1699 h 2162"/>
              <a:gd name="T58" fmla="*/ 1864 w 2181"/>
              <a:gd name="T59" fmla="*/ 1481 h 2162"/>
              <a:gd name="T60" fmla="*/ 1917 w 2181"/>
              <a:gd name="T61" fmla="*/ 1699 h 2162"/>
              <a:gd name="T62" fmla="*/ 1355 w 2181"/>
              <a:gd name="T63" fmla="*/ 1699 h 2162"/>
              <a:gd name="T64" fmla="*/ 1408 w 2181"/>
              <a:gd name="T65" fmla="*/ 1481 h 2162"/>
              <a:gd name="T66" fmla="*/ 1117 w 2181"/>
              <a:gd name="T67" fmla="*/ 1699 h 2162"/>
              <a:gd name="T68" fmla="*/ 1064 w 2181"/>
              <a:gd name="T69" fmla="*/ 1481 h 2162"/>
              <a:gd name="T70" fmla="*/ 1117 w 2181"/>
              <a:gd name="T71" fmla="*/ 1699 h 2162"/>
              <a:gd name="T72" fmla="*/ 774 w 2181"/>
              <a:gd name="T73" fmla="*/ 1699 h 2162"/>
              <a:gd name="T74" fmla="*/ 826 w 2181"/>
              <a:gd name="T75" fmla="*/ 1481 h 2162"/>
              <a:gd name="T76" fmla="*/ 317 w 2181"/>
              <a:gd name="T77" fmla="*/ 1699 h 2162"/>
              <a:gd name="T78" fmla="*/ 264 w 2181"/>
              <a:gd name="T79" fmla="*/ 1481 h 2162"/>
              <a:gd name="T80" fmla="*/ 317 w 2181"/>
              <a:gd name="T81" fmla="*/ 1699 h 2162"/>
              <a:gd name="T82" fmla="*/ 1501 w 2181"/>
              <a:gd name="T83" fmla="*/ 1117 h 2162"/>
              <a:gd name="T84" fmla="*/ 680 w 2181"/>
              <a:gd name="T85" fmla="*/ 853 h 2162"/>
              <a:gd name="T86" fmla="*/ 628 w 2181"/>
              <a:gd name="T87" fmla="*/ 1117 h 2162"/>
              <a:gd name="T88" fmla="*/ 1064 w 2181"/>
              <a:gd name="T89" fmla="*/ 365 h 2162"/>
              <a:gd name="T90" fmla="*/ 1091 w 2181"/>
              <a:gd name="T91" fmla="*/ 0 h 2162"/>
              <a:gd name="T92" fmla="*/ 1335 w 2181"/>
              <a:gd name="T93" fmla="*/ 26 h 2162"/>
              <a:gd name="T94" fmla="*/ 1309 w 2181"/>
              <a:gd name="T95" fmla="*/ 198 h 2162"/>
              <a:gd name="T96" fmla="*/ 1117 w 2181"/>
              <a:gd name="T97" fmla="*/ 365 h 2162"/>
              <a:gd name="T98" fmla="*/ 1553 w 2181"/>
              <a:gd name="T99" fmla="*/ 1117 h 2162"/>
              <a:gd name="T100" fmla="*/ 1500 w 2181"/>
              <a:gd name="T101" fmla="*/ 800 h 2162"/>
              <a:gd name="T102" fmla="*/ 681 w 2181"/>
              <a:gd name="T103" fmla="*/ 800 h 2162"/>
              <a:gd name="T104" fmla="*/ 1283 w 2181"/>
              <a:gd name="T105" fmla="*/ 146 h 2162"/>
              <a:gd name="T106" fmla="*/ 1117 w 2181"/>
              <a:gd name="T107" fmla="*/ 53 h 2162"/>
              <a:gd name="T108" fmla="*/ 1335 w 2181"/>
              <a:gd name="T109" fmla="*/ 1117 h 2162"/>
              <a:gd name="T110" fmla="*/ 1283 w 2181"/>
              <a:gd name="T111" fmla="*/ 972 h 2162"/>
              <a:gd name="T112" fmla="*/ 1335 w 2181"/>
              <a:gd name="T113" fmla="*/ 1117 h 2162"/>
              <a:gd name="T114" fmla="*/ 1064 w 2181"/>
              <a:gd name="T115" fmla="*/ 1117 h 2162"/>
              <a:gd name="T116" fmla="*/ 1117 w 2181"/>
              <a:gd name="T117" fmla="*/ 972 h 2162"/>
              <a:gd name="T118" fmla="*/ 899 w 2181"/>
              <a:gd name="T119" fmla="*/ 1117 h 2162"/>
              <a:gd name="T120" fmla="*/ 846 w 2181"/>
              <a:gd name="T121" fmla="*/ 972 h 2162"/>
              <a:gd name="T122" fmla="*/ 899 w 2181"/>
              <a:gd name="T123" fmla="*/ 1117 h 2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81" h="2162">
                <a:moveTo>
                  <a:pt x="2181" y="2162"/>
                </a:moveTo>
                <a:cubicBezTo>
                  <a:pt x="0" y="2162"/>
                  <a:pt x="0" y="2162"/>
                  <a:pt x="0" y="2162"/>
                </a:cubicBezTo>
                <a:cubicBezTo>
                  <a:pt x="0" y="2109"/>
                  <a:pt x="0" y="2109"/>
                  <a:pt x="0" y="2109"/>
                </a:cubicBezTo>
                <a:cubicBezTo>
                  <a:pt x="46" y="2109"/>
                  <a:pt x="46" y="2109"/>
                  <a:pt x="46" y="2109"/>
                </a:cubicBezTo>
                <a:cubicBezTo>
                  <a:pt x="46" y="1336"/>
                  <a:pt x="46" y="1336"/>
                  <a:pt x="46" y="1336"/>
                </a:cubicBezTo>
                <a:cubicBezTo>
                  <a:pt x="46" y="1321"/>
                  <a:pt x="58" y="1309"/>
                  <a:pt x="72" y="1309"/>
                </a:cubicBezTo>
                <a:cubicBezTo>
                  <a:pt x="483" y="1309"/>
                  <a:pt x="483" y="1309"/>
                  <a:pt x="483" y="1309"/>
                </a:cubicBezTo>
                <a:cubicBezTo>
                  <a:pt x="483" y="1263"/>
                  <a:pt x="483" y="1263"/>
                  <a:pt x="483" y="1263"/>
                </a:cubicBezTo>
                <a:cubicBezTo>
                  <a:pt x="483" y="1248"/>
                  <a:pt x="494" y="1237"/>
                  <a:pt x="509" y="1237"/>
                </a:cubicBezTo>
                <a:cubicBezTo>
                  <a:pt x="1672" y="1237"/>
                  <a:pt x="1672" y="1237"/>
                  <a:pt x="1672" y="1237"/>
                </a:cubicBezTo>
                <a:cubicBezTo>
                  <a:pt x="1687" y="1237"/>
                  <a:pt x="1699" y="1248"/>
                  <a:pt x="1699" y="1263"/>
                </a:cubicBezTo>
                <a:cubicBezTo>
                  <a:pt x="1699" y="1309"/>
                  <a:pt x="1699" y="1309"/>
                  <a:pt x="1699" y="1309"/>
                </a:cubicBezTo>
                <a:cubicBezTo>
                  <a:pt x="2109" y="1309"/>
                  <a:pt x="2109" y="1309"/>
                  <a:pt x="2109" y="1309"/>
                </a:cubicBezTo>
                <a:cubicBezTo>
                  <a:pt x="2123" y="1309"/>
                  <a:pt x="2135" y="1321"/>
                  <a:pt x="2135" y="1336"/>
                </a:cubicBezTo>
                <a:cubicBezTo>
                  <a:pt x="2135" y="2109"/>
                  <a:pt x="2135" y="2109"/>
                  <a:pt x="2135" y="2109"/>
                </a:cubicBezTo>
                <a:cubicBezTo>
                  <a:pt x="2181" y="2109"/>
                  <a:pt x="2181" y="2109"/>
                  <a:pt x="2181" y="2109"/>
                </a:cubicBezTo>
                <a:lnTo>
                  <a:pt x="2181" y="2162"/>
                </a:lnTo>
                <a:close/>
                <a:moveTo>
                  <a:pt x="1699" y="2109"/>
                </a:moveTo>
                <a:cubicBezTo>
                  <a:pt x="2083" y="2109"/>
                  <a:pt x="2083" y="2109"/>
                  <a:pt x="2083" y="2109"/>
                </a:cubicBezTo>
                <a:cubicBezTo>
                  <a:pt x="2083" y="1362"/>
                  <a:pt x="2083" y="1362"/>
                  <a:pt x="2083" y="1362"/>
                </a:cubicBezTo>
                <a:cubicBezTo>
                  <a:pt x="1699" y="1362"/>
                  <a:pt x="1699" y="1362"/>
                  <a:pt x="1699" y="1362"/>
                </a:cubicBezTo>
                <a:lnTo>
                  <a:pt x="1699" y="2109"/>
                </a:lnTo>
                <a:close/>
                <a:moveTo>
                  <a:pt x="535" y="2109"/>
                </a:moveTo>
                <a:cubicBezTo>
                  <a:pt x="1646" y="2109"/>
                  <a:pt x="1646" y="2109"/>
                  <a:pt x="1646" y="2109"/>
                </a:cubicBezTo>
                <a:cubicBezTo>
                  <a:pt x="1646" y="1289"/>
                  <a:pt x="1646" y="1289"/>
                  <a:pt x="1646" y="1289"/>
                </a:cubicBezTo>
                <a:cubicBezTo>
                  <a:pt x="535" y="1289"/>
                  <a:pt x="535" y="1289"/>
                  <a:pt x="535" y="1289"/>
                </a:cubicBezTo>
                <a:lnTo>
                  <a:pt x="535" y="2109"/>
                </a:lnTo>
                <a:close/>
                <a:moveTo>
                  <a:pt x="99" y="2109"/>
                </a:moveTo>
                <a:cubicBezTo>
                  <a:pt x="483" y="2109"/>
                  <a:pt x="483" y="2109"/>
                  <a:pt x="483" y="2109"/>
                </a:cubicBezTo>
                <a:cubicBezTo>
                  <a:pt x="483" y="1362"/>
                  <a:pt x="483" y="1362"/>
                  <a:pt x="483" y="1362"/>
                </a:cubicBezTo>
                <a:cubicBezTo>
                  <a:pt x="99" y="1362"/>
                  <a:pt x="99" y="1362"/>
                  <a:pt x="99" y="1362"/>
                </a:cubicBezTo>
                <a:lnTo>
                  <a:pt x="99" y="2109"/>
                </a:lnTo>
                <a:close/>
                <a:moveTo>
                  <a:pt x="1917" y="2063"/>
                </a:moveTo>
                <a:cubicBezTo>
                  <a:pt x="1864" y="2063"/>
                  <a:pt x="1864" y="2063"/>
                  <a:pt x="1864" y="2063"/>
                </a:cubicBezTo>
                <a:cubicBezTo>
                  <a:pt x="1864" y="1845"/>
                  <a:pt x="1864" y="1845"/>
                  <a:pt x="1864" y="1845"/>
                </a:cubicBezTo>
                <a:cubicBezTo>
                  <a:pt x="1917" y="1845"/>
                  <a:pt x="1917" y="1845"/>
                  <a:pt x="1917" y="1845"/>
                </a:cubicBezTo>
                <a:lnTo>
                  <a:pt x="1917" y="2063"/>
                </a:lnTo>
                <a:close/>
                <a:moveTo>
                  <a:pt x="1408" y="2063"/>
                </a:moveTo>
                <a:cubicBezTo>
                  <a:pt x="1355" y="2063"/>
                  <a:pt x="1355" y="2063"/>
                  <a:pt x="1355" y="2063"/>
                </a:cubicBezTo>
                <a:cubicBezTo>
                  <a:pt x="1355" y="1845"/>
                  <a:pt x="1355" y="1845"/>
                  <a:pt x="1355" y="1845"/>
                </a:cubicBezTo>
                <a:cubicBezTo>
                  <a:pt x="1408" y="1845"/>
                  <a:pt x="1408" y="1845"/>
                  <a:pt x="1408" y="1845"/>
                </a:cubicBezTo>
                <a:lnTo>
                  <a:pt x="1408" y="2063"/>
                </a:lnTo>
                <a:close/>
                <a:moveTo>
                  <a:pt x="1117" y="2063"/>
                </a:moveTo>
                <a:cubicBezTo>
                  <a:pt x="1064" y="2063"/>
                  <a:pt x="1064" y="2063"/>
                  <a:pt x="1064" y="2063"/>
                </a:cubicBezTo>
                <a:cubicBezTo>
                  <a:pt x="1064" y="1845"/>
                  <a:pt x="1064" y="1845"/>
                  <a:pt x="1064" y="1845"/>
                </a:cubicBezTo>
                <a:cubicBezTo>
                  <a:pt x="1117" y="1845"/>
                  <a:pt x="1117" y="1845"/>
                  <a:pt x="1117" y="1845"/>
                </a:cubicBezTo>
                <a:lnTo>
                  <a:pt x="1117" y="2063"/>
                </a:lnTo>
                <a:close/>
                <a:moveTo>
                  <a:pt x="826" y="2063"/>
                </a:moveTo>
                <a:cubicBezTo>
                  <a:pt x="774" y="2063"/>
                  <a:pt x="774" y="2063"/>
                  <a:pt x="774" y="2063"/>
                </a:cubicBezTo>
                <a:cubicBezTo>
                  <a:pt x="774" y="1845"/>
                  <a:pt x="774" y="1845"/>
                  <a:pt x="774" y="1845"/>
                </a:cubicBezTo>
                <a:cubicBezTo>
                  <a:pt x="826" y="1845"/>
                  <a:pt x="826" y="1845"/>
                  <a:pt x="826" y="1845"/>
                </a:cubicBezTo>
                <a:lnTo>
                  <a:pt x="826" y="2063"/>
                </a:lnTo>
                <a:close/>
                <a:moveTo>
                  <a:pt x="317" y="2063"/>
                </a:moveTo>
                <a:cubicBezTo>
                  <a:pt x="264" y="2063"/>
                  <a:pt x="264" y="2063"/>
                  <a:pt x="264" y="2063"/>
                </a:cubicBezTo>
                <a:cubicBezTo>
                  <a:pt x="264" y="1845"/>
                  <a:pt x="264" y="1845"/>
                  <a:pt x="264" y="1845"/>
                </a:cubicBezTo>
                <a:cubicBezTo>
                  <a:pt x="317" y="1845"/>
                  <a:pt x="317" y="1845"/>
                  <a:pt x="317" y="1845"/>
                </a:cubicBezTo>
                <a:lnTo>
                  <a:pt x="317" y="2063"/>
                </a:lnTo>
                <a:close/>
                <a:moveTo>
                  <a:pt x="1917" y="1699"/>
                </a:moveTo>
                <a:cubicBezTo>
                  <a:pt x="1864" y="1699"/>
                  <a:pt x="1864" y="1699"/>
                  <a:pt x="1864" y="1699"/>
                </a:cubicBezTo>
                <a:cubicBezTo>
                  <a:pt x="1864" y="1481"/>
                  <a:pt x="1864" y="1481"/>
                  <a:pt x="1864" y="1481"/>
                </a:cubicBezTo>
                <a:cubicBezTo>
                  <a:pt x="1917" y="1481"/>
                  <a:pt x="1917" y="1481"/>
                  <a:pt x="1917" y="1481"/>
                </a:cubicBezTo>
                <a:lnTo>
                  <a:pt x="1917" y="1699"/>
                </a:lnTo>
                <a:close/>
                <a:moveTo>
                  <a:pt x="1408" y="1699"/>
                </a:moveTo>
                <a:cubicBezTo>
                  <a:pt x="1355" y="1699"/>
                  <a:pt x="1355" y="1699"/>
                  <a:pt x="1355" y="1699"/>
                </a:cubicBezTo>
                <a:cubicBezTo>
                  <a:pt x="1355" y="1481"/>
                  <a:pt x="1355" y="1481"/>
                  <a:pt x="1355" y="1481"/>
                </a:cubicBezTo>
                <a:cubicBezTo>
                  <a:pt x="1408" y="1481"/>
                  <a:pt x="1408" y="1481"/>
                  <a:pt x="1408" y="1481"/>
                </a:cubicBezTo>
                <a:lnTo>
                  <a:pt x="1408" y="1699"/>
                </a:lnTo>
                <a:close/>
                <a:moveTo>
                  <a:pt x="1117" y="1699"/>
                </a:moveTo>
                <a:cubicBezTo>
                  <a:pt x="1064" y="1699"/>
                  <a:pt x="1064" y="1699"/>
                  <a:pt x="1064" y="1699"/>
                </a:cubicBezTo>
                <a:cubicBezTo>
                  <a:pt x="1064" y="1481"/>
                  <a:pt x="1064" y="1481"/>
                  <a:pt x="1064" y="1481"/>
                </a:cubicBezTo>
                <a:cubicBezTo>
                  <a:pt x="1117" y="1481"/>
                  <a:pt x="1117" y="1481"/>
                  <a:pt x="1117" y="1481"/>
                </a:cubicBezTo>
                <a:lnTo>
                  <a:pt x="1117" y="1699"/>
                </a:lnTo>
                <a:close/>
                <a:moveTo>
                  <a:pt x="826" y="1699"/>
                </a:moveTo>
                <a:cubicBezTo>
                  <a:pt x="774" y="1699"/>
                  <a:pt x="774" y="1699"/>
                  <a:pt x="774" y="1699"/>
                </a:cubicBezTo>
                <a:cubicBezTo>
                  <a:pt x="774" y="1481"/>
                  <a:pt x="774" y="1481"/>
                  <a:pt x="774" y="1481"/>
                </a:cubicBezTo>
                <a:cubicBezTo>
                  <a:pt x="826" y="1481"/>
                  <a:pt x="826" y="1481"/>
                  <a:pt x="826" y="1481"/>
                </a:cubicBezTo>
                <a:lnTo>
                  <a:pt x="826" y="1699"/>
                </a:lnTo>
                <a:close/>
                <a:moveTo>
                  <a:pt x="317" y="1699"/>
                </a:moveTo>
                <a:cubicBezTo>
                  <a:pt x="264" y="1699"/>
                  <a:pt x="264" y="1699"/>
                  <a:pt x="264" y="1699"/>
                </a:cubicBezTo>
                <a:cubicBezTo>
                  <a:pt x="264" y="1481"/>
                  <a:pt x="264" y="1481"/>
                  <a:pt x="264" y="1481"/>
                </a:cubicBezTo>
                <a:cubicBezTo>
                  <a:pt x="317" y="1481"/>
                  <a:pt x="317" y="1481"/>
                  <a:pt x="317" y="1481"/>
                </a:cubicBezTo>
                <a:lnTo>
                  <a:pt x="317" y="1699"/>
                </a:lnTo>
                <a:close/>
                <a:moveTo>
                  <a:pt x="1553" y="1117"/>
                </a:moveTo>
                <a:cubicBezTo>
                  <a:pt x="1501" y="1117"/>
                  <a:pt x="1501" y="1117"/>
                  <a:pt x="1501" y="1117"/>
                </a:cubicBezTo>
                <a:cubicBezTo>
                  <a:pt x="1501" y="853"/>
                  <a:pt x="1501" y="853"/>
                  <a:pt x="1501" y="853"/>
                </a:cubicBezTo>
                <a:cubicBezTo>
                  <a:pt x="680" y="853"/>
                  <a:pt x="680" y="853"/>
                  <a:pt x="680" y="853"/>
                </a:cubicBezTo>
                <a:cubicBezTo>
                  <a:pt x="680" y="1117"/>
                  <a:pt x="680" y="1117"/>
                  <a:pt x="680" y="1117"/>
                </a:cubicBezTo>
                <a:cubicBezTo>
                  <a:pt x="628" y="1117"/>
                  <a:pt x="628" y="1117"/>
                  <a:pt x="628" y="1117"/>
                </a:cubicBezTo>
                <a:cubicBezTo>
                  <a:pt x="628" y="826"/>
                  <a:pt x="628" y="826"/>
                  <a:pt x="628" y="826"/>
                </a:cubicBezTo>
                <a:cubicBezTo>
                  <a:pt x="628" y="580"/>
                  <a:pt x="822" y="378"/>
                  <a:pt x="1064" y="365"/>
                </a:cubicBezTo>
                <a:cubicBezTo>
                  <a:pt x="1064" y="26"/>
                  <a:pt x="1064" y="26"/>
                  <a:pt x="1064" y="26"/>
                </a:cubicBezTo>
                <a:cubicBezTo>
                  <a:pt x="1064" y="12"/>
                  <a:pt x="1076" y="0"/>
                  <a:pt x="1091" y="0"/>
                </a:cubicBezTo>
                <a:cubicBezTo>
                  <a:pt x="1309" y="0"/>
                  <a:pt x="1309" y="0"/>
                  <a:pt x="1309" y="0"/>
                </a:cubicBezTo>
                <a:cubicBezTo>
                  <a:pt x="1323" y="0"/>
                  <a:pt x="1335" y="12"/>
                  <a:pt x="1335" y="26"/>
                </a:cubicBezTo>
                <a:cubicBezTo>
                  <a:pt x="1335" y="172"/>
                  <a:pt x="1335" y="172"/>
                  <a:pt x="1335" y="172"/>
                </a:cubicBezTo>
                <a:cubicBezTo>
                  <a:pt x="1335" y="186"/>
                  <a:pt x="1323" y="198"/>
                  <a:pt x="1309" y="198"/>
                </a:cubicBezTo>
                <a:cubicBezTo>
                  <a:pt x="1117" y="198"/>
                  <a:pt x="1117" y="198"/>
                  <a:pt x="1117" y="198"/>
                </a:cubicBezTo>
                <a:cubicBezTo>
                  <a:pt x="1117" y="365"/>
                  <a:pt x="1117" y="365"/>
                  <a:pt x="1117" y="365"/>
                </a:cubicBezTo>
                <a:cubicBezTo>
                  <a:pt x="1360" y="378"/>
                  <a:pt x="1553" y="580"/>
                  <a:pt x="1553" y="826"/>
                </a:cubicBezTo>
                <a:lnTo>
                  <a:pt x="1553" y="1117"/>
                </a:lnTo>
                <a:close/>
                <a:moveTo>
                  <a:pt x="681" y="800"/>
                </a:moveTo>
                <a:cubicBezTo>
                  <a:pt x="1500" y="800"/>
                  <a:pt x="1500" y="800"/>
                  <a:pt x="1500" y="800"/>
                </a:cubicBezTo>
                <a:cubicBezTo>
                  <a:pt x="1486" y="586"/>
                  <a:pt x="1308" y="416"/>
                  <a:pt x="1091" y="416"/>
                </a:cubicBezTo>
                <a:cubicBezTo>
                  <a:pt x="873" y="416"/>
                  <a:pt x="695" y="586"/>
                  <a:pt x="681" y="800"/>
                </a:cubicBezTo>
                <a:close/>
                <a:moveTo>
                  <a:pt x="1117" y="146"/>
                </a:moveTo>
                <a:cubicBezTo>
                  <a:pt x="1283" y="146"/>
                  <a:pt x="1283" y="146"/>
                  <a:pt x="1283" y="146"/>
                </a:cubicBezTo>
                <a:cubicBezTo>
                  <a:pt x="1283" y="53"/>
                  <a:pt x="1283" y="53"/>
                  <a:pt x="1283" y="53"/>
                </a:cubicBezTo>
                <a:cubicBezTo>
                  <a:pt x="1117" y="53"/>
                  <a:pt x="1117" y="53"/>
                  <a:pt x="1117" y="53"/>
                </a:cubicBezTo>
                <a:lnTo>
                  <a:pt x="1117" y="146"/>
                </a:lnTo>
                <a:close/>
                <a:moveTo>
                  <a:pt x="1335" y="1117"/>
                </a:moveTo>
                <a:cubicBezTo>
                  <a:pt x="1283" y="1117"/>
                  <a:pt x="1283" y="1117"/>
                  <a:pt x="1283" y="1117"/>
                </a:cubicBezTo>
                <a:cubicBezTo>
                  <a:pt x="1283" y="972"/>
                  <a:pt x="1283" y="972"/>
                  <a:pt x="1283" y="972"/>
                </a:cubicBezTo>
                <a:cubicBezTo>
                  <a:pt x="1335" y="972"/>
                  <a:pt x="1335" y="972"/>
                  <a:pt x="1335" y="972"/>
                </a:cubicBezTo>
                <a:lnTo>
                  <a:pt x="1335" y="1117"/>
                </a:lnTo>
                <a:close/>
                <a:moveTo>
                  <a:pt x="1117" y="1117"/>
                </a:moveTo>
                <a:cubicBezTo>
                  <a:pt x="1064" y="1117"/>
                  <a:pt x="1064" y="1117"/>
                  <a:pt x="1064" y="1117"/>
                </a:cubicBezTo>
                <a:cubicBezTo>
                  <a:pt x="1064" y="972"/>
                  <a:pt x="1064" y="972"/>
                  <a:pt x="1064" y="972"/>
                </a:cubicBezTo>
                <a:cubicBezTo>
                  <a:pt x="1117" y="972"/>
                  <a:pt x="1117" y="972"/>
                  <a:pt x="1117" y="972"/>
                </a:cubicBezTo>
                <a:lnTo>
                  <a:pt x="1117" y="1117"/>
                </a:lnTo>
                <a:close/>
                <a:moveTo>
                  <a:pt x="899" y="1117"/>
                </a:moveTo>
                <a:cubicBezTo>
                  <a:pt x="846" y="1117"/>
                  <a:pt x="846" y="1117"/>
                  <a:pt x="846" y="1117"/>
                </a:cubicBezTo>
                <a:cubicBezTo>
                  <a:pt x="846" y="972"/>
                  <a:pt x="846" y="972"/>
                  <a:pt x="846" y="972"/>
                </a:cubicBezTo>
                <a:cubicBezTo>
                  <a:pt x="899" y="972"/>
                  <a:pt x="899" y="972"/>
                  <a:pt x="899" y="972"/>
                </a:cubicBezTo>
                <a:lnTo>
                  <a:pt x="899" y="111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Light"/>
              <a:ea typeface="IBM Plex Sans Light"/>
              <a:cs typeface="IBM Plex Sans Light"/>
            </a:endParaRPr>
          </a:p>
        </p:txBody>
      </p:sp>
    </p:spTree>
    <p:extLst>
      <p:ext uri="{BB962C8B-B14F-4D97-AF65-F5344CB8AC3E}">
        <p14:creationId xmlns:p14="http://schemas.microsoft.com/office/powerpoint/2010/main" val="409505675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91CD2-1A9C-9875-3435-E71CB3511398}"/>
              </a:ext>
            </a:extLst>
          </p:cNvPr>
          <p:cNvSpPr>
            <a:spLocks noGrp="1"/>
          </p:cNvSpPr>
          <p:nvPr>
            <p:ph type="title"/>
          </p:nvPr>
        </p:nvSpPr>
        <p:spPr>
          <a:xfrm>
            <a:off x="574675" y="493776"/>
            <a:ext cx="5117465" cy="2097087"/>
          </a:xfrm>
          <a:ln w="12700">
            <a:miter lim="400000"/>
          </a:ln>
        </p:spPr>
        <p:txBody>
          <a:bodyPr lIns="0" tIns="0" rIns="0" bIns="0"/>
          <a:lstStyle/>
          <a:p>
            <a:pPr>
              <a:lnSpc>
                <a:spcPct val="100000"/>
              </a:lnSpc>
            </a:pPr>
            <a:r>
              <a:rPr lang="en-US" sz="4200" dirty="0">
                <a:latin typeface="IBM Plex Sans Light"/>
              </a:rPr>
              <a:t>Maximo: addressing challenges to </a:t>
            </a:r>
            <a:br>
              <a:rPr lang="en-US" sz="4200" dirty="0"/>
            </a:br>
            <a:r>
              <a:rPr lang="en-US" sz="4200" dirty="0">
                <a:latin typeface="IBM Plex Sans Light"/>
              </a:rPr>
              <a:t>drive ROI</a:t>
            </a:r>
          </a:p>
        </p:txBody>
      </p:sp>
      <p:sp>
        <p:nvSpPr>
          <p:cNvPr id="3" name="Text Placeholder 2">
            <a:extLst>
              <a:ext uri="{FF2B5EF4-FFF2-40B4-BE49-F238E27FC236}">
                <a16:creationId xmlns:a16="http://schemas.microsoft.com/office/drawing/2014/main" id="{7906DA9C-E6C9-1381-E4A7-91487F145E48}"/>
              </a:ext>
            </a:extLst>
          </p:cNvPr>
          <p:cNvSpPr>
            <a:spLocks noGrp="1"/>
          </p:cNvSpPr>
          <p:nvPr>
            <p:ph type="body" sz="quarter" idx="11"/>
          </p:nvPr>
        </p:nvSpPr>
        <p:spPr>
          <a:xfrm>
            <a:off x="568325" y="3337560"/>
            <a:ext cx="4839698" cy="4000500"/>
          </a:xfrm>
        </p:spPr>
        <p:txBody>
          <a:bodyPr/>
          <a:lstStyle/>
          <a:p>
            <a:pPr>
              <a:lnSpc>
                <a:spcPct val="110000"/>
              </a:lnSpc>
            </a:pPr>
            <a:r>
              <a:rPr lang="en-US" sz="3600" dirty="0">
                <a:solidFill>
                  <a:schemeClr val="tx2"/>
                </a:solidFill>
                <a:latin typeface="IBM Plex Sans Light" panose="020B0503050203000203" pitchFamily="34" charset="0"/>
              </a:rPr>
              <a:t>Insight into how companies use Maximo Application Suite</a:t>
            </a:r>
          </a:p>
        </p:txBody>
      </p:sp>
      <p:sp>
        <p:nvSpPr>
          <p:cNvPr id="5" name="Text Placeholder 4">
            <a:extLst>
              <a:ext uri="{FF2B5EF4-FFF2-40B4-BE49-F238E27FC236}">
                <a16:creationId xmlns:a16="http://schemas.microsoft.com/office/drawing/2014/main" id="{380049E5-8E79-07C7-3AF2-25702F5DC13C}"/>
              </a:ext>
            </a:extLst>
          </p:cNvPr>
          <p:cNvSpPr>
            <a:spLocks noGrp="1"/>
          </p:cNvSpPr>
          <p:nvPr>
            <p:ph type="body" sz="quarter" idx="13"/>
          </p:nvPr>
        </p:nvSpPr>
        <p:spPr>
          <a:xfrm>
            <a:off x="12774381" y="3291840"/>
            <a:ext cx="4389119" cy="8572500"/>
          </a:xfrm>
        </p:spPr>
        <p:txBody>
          <a:bodyPr/>
          <a:lstStyle/>
          <a:p>
            <a:pPr lvl="0" fontAlgn="auto">
              <a:defRPr/>
            </a:pPr>
            <a:r>
              <a:rPr lang="en-US" sz="4400" dirty="0">
                <a:solidFill>
                  <a:schemeClr val="accent1"/>
                </a:solidFill>
                <a:latin typeface="IBM Plex Sans Light" panose="020B0403050203000203" pitchFamily="34" charset="0"/>
              </a:rPr>
              <a:t>Fleet</a:t>
            </a:r>
          </a:p>
          <a:p>
            <a:pPr lvl="0" fontAlgn="auto">
              <a:defRPr/>
            </a:pPr>
            <a:endParaRPr kumimoji="0" lang="en-US" sz="2400" u="none" strike="noStrike" kern="1200" cap="none" spc="0" normalizeH="0" baseline="0" noProof="0" dirty="0">
              <a:ln>
                <a:noFill/>
              </a:ln>
              <a:solidFill>
                <a:srgbClr val="000000"/>
              </a:solidFill>
              <a:effectLst/>
              <a:uLnTx/>
              <a:uFillTx/>
              <a:latin typeface="IBM Plex Sans Light"/>
              <a:cs typeface="IBM Plex Sans Light" charset="0"/>
            </a:endParaRPr>
          </a:p>
          <a:p>
            <a:pPr marL="342900" lvl="0" indent="-342900" fontAlgn="auto">
              <a:buFont typeface="IBM Plex Sans Light" panose="020B0604020202020204" pitchFamily="34" charset="0"/>
              <a:buChar char="•"/>
              <a:defRPr/>
            </a:pPr>
            <a:r>
              <a:rPr kumimoji="0" lang="en-US" sz="2400" u="none" strike="noStrike" kern="1200" cap="none" spc="0" normalizeH="0" baseline="0" noProof="0" dirty="0">
                <a:ln>
                  <a:noFill/>
                </a:ln>
                <a:solidFill>
                  <a:srgbClr val="000000"/>
                </a:solidFill>
                <a:effectLst/>
                <a:uLnTx/>
                <a:uFillTx/>
                <a:latin typeface="IBM Plex Sans Light"/>
                <a:cs typeface="IBM Plex Sans Light" charset="0"/>
              </a:rPr>
              <a:t>A consumer products company with a medium size fleet </a:t>
            </a:r>
            <a:r>
              <a:rPr lang="en-US" sz="2400" kern="1200" dirty="0">
                <a:solidFill>
                  <a:srgbClr val="000000"/>
                </a:solidFill>
                <a:cs typeface="IBM Plex Sans Light" charset="0"/>
              </a:rPr>
              <a:t>increased warranty recovery 50 percent</a:t>
            </a:r>
          </a:p>
          <a:p>
            <a:pPr marL="342900" lvl="0" indent="-342900" fontAlgn="auto">
              <a:buFont typeface="IBM Plex Sans Light" panose="020B0604020202020204" pitchFamily="34" charset="0"/>
              <a:buChar char="•"/>
              <a:defRPr/>
            </a:pPr>
            <a:endParaRPr lang="en-US" sz="2400" kern="1200" dirty="0">
              <a:solidFill>
                <a:srgbClr val="000000"/>
              </a:solidFill>
              <a:cs typeface="IBM Plex Sans Light" charset="0"/>
            </a:endParaRPr>
          </a:p>
          <a:p>
            <a:pPr marL="342900" marR="0" lvl="0" indent="-342900" defTabSz="457200" rtl="0" eaLnBrk="1" fontAlgn="auto" latinLnBrk="0" hangingPunct="1">
              <a:buClrTx/>
              <a:buSzTx/>
              <a:buFont typeface="IBM Plex Sans Light" panose="020B0604020202020204" pitchFamily="34" charset="0"/>
              <a:buChar char="•"/>
              <a:tabLst/>
              <a:defRPr/>
            </a:pPr>
            <a:r>
              <a:rPr lang="en-US" sz="2400" kern="1200" dirty="0">
                <a:solidFill>
                  <a:srgbClr val="000000"/>
                </a:solidFill>
                <a:cs typeface="IBM Plex Sans Light" charset="0"/>
              </a:rPr>
              <a:t>A fleet management </a:t>
            </a:r>
            <a:br>
              <a:rPr lang="en-US" sz="2400" kern="1200" dirty="0">
                <a:solidFill>
                  <a:srgbClr val="000000"/>
                </a:solidFill>
                <a:cs typeface="IBM Plex Sans Light" charset="0"/>
              </a:rPr>
            </a:br>
            <a:r>
              <a:rPr lang="en-US" sz="2400" kern="1200" dirty="0">
                <a:solidFill>
                  <a:srgbClr val="000000"/>
                </a:solidFill>
                <a:cs typeface="IBM Plex Sans Light" charset="0"/>
              </a:rPr>
              <a:t>company saved USD 9.5 million by meeting 100</a:t>
            </a:r>
            <a:br>
              <a:rPr lang="en-US" sz="2400" kern="1200" dirty="0">
                <a:solidFill>
                  <a:srgbClr val="000000"/>
                </a:solidFill>
                <a:cs typeface="IBM Plex Sans Light" charset="0"/>
              </a:rPr>
            </a:br>
            <a:r>
              <a:rPr lang="en-US" sz="2400" kern="1200" dirty="0">
                <a:solidFill>
                  <a:srgbClr val="000000"/>
                </a:solidFill>
                <a:cs typeface="IBM Plex Sans Light" charset="0"/>
              </a:rPr>
              <a:t> percent availability</a:t>
            </a:r>
          </a:p>
        </p:txBody>
      </p:sp>
      <p:sp>
        <p:nvSpPr>
          <p:cNvPr id="6" name="Text Placeholder 5">
            <a:extLst>
              <a:ext uri="{FF2B5EF4-FFF2-40B4-BE49-F238E27FC236}">
                <a16:creationId xmlns:a16="http://schemas.microsoft.com/office/drawing/2014/main" id="{0C6D32D9-5B8D-8A7B-954A-41C0387341CA}"/>
              </a:ext>
            </a:extLst>
          </p:cNvPr>
          <p:cNvSpPr>
            <a:spLocks noGrp="1"/>
          </p:cNvSpPr>
          <p:nvPr>
            <p:ph type="body" sz="quarter" idx="14"/>
          </p:nvPr>
        </p:nvSpPr>
        <p:spPr>
          <a:xfrm>
            <a:off x="18859501" y="3291840"/>
            <a:ext cx="4389119" cy="8572500"/>
          </a:xfrm>
        </p:spPr>
        <p:txBody>
          <a:bodyPr/>
          <a:lstStyle/>
          <a:p>
            <a:pPr lvl="0" fontAlgn="auto">
              <a:defRPr/>
            </a:pPr>
            <a:r>
              <a:rPr lang="en-US" sz="4400" dirty="0">
                <a:solidFill>
                  <a:schemeClr val="accent1"/>
                </a:solidFill>
                <a:latin typeface="IBM Plex Sans Light" panose="020B0403050203000203" pitchFamily="34" charset="0"/>
              </a:rPr>
              <a:t>Power</a:t>
            </a:r>
          </a:p>
          <a:p>
            <a:pPr lvl="0" fontAlgn="auto">
              <a:defRPr/>
            </a:pPr>
            <a:endParaRPr kumimoji="0" lang="en-US" sz="2400" u="none" strike="noStrike" kern="1200" cap="none" spc="0" normalizeH="0" baseline="0" noProof="0" dirty="0">
              <a:ln>
                <a:noFill/>
              </a:ln>
              <a:solidFill>
                <a:srgbClr val="000000"/>
              </a:solidFill>
              <a:effectLst/>
              <a:uLnTx/>
              <a:uFillTx/>
              <a:latin typeface="IBM Plex Sans Light"/>
              <a:cs typeface="IBM Plex Sans Light" charset="0"/>
            </a:endParaRPr>
          </a:p>
          <a:p>
            <a:pPr marL="342900" lvl="0" indent="-342900" fontAlgn="auto">
              <a:buFont typeface="IBM Plex Sans Light" panose="020B0604020202020204" pitchFamily="34" charset="0"/>
              <a:buChar char="•"/>
              <a:defRPr/>
            </a:pPr>
            <a:r>
              <a:rPr lang="en-US" sz="2400" kern="1200" dirty="0">
                <a:solidFill>
                  <a:srgbClr val="000000"/>
                </a:solidFill>
                <a:cs typeface="IBM Plex Sans Light" charset="0"/>
              </a:rPr>
              <a:t>A power generation utility </a:t>
            </a:r>
            <a:br>
              <a:rPr lang="en-US" sz="2400" kern="1200" dirty="0">
                <a:solidFill>
                  <a:srgbClr val="000000"/>
                </a:solidFill>
                <a:cs typeface="IBM Plex Sans Light" charset="0"/>
              </a:rPr>
            </a:br>
            <a:r>
              <a:rPr lang="en-US" sz="2400" kern="1200" dirty="0">
                <a:solidFill>
                  <a:srgbClr val="000000"/>
                </a:solidFill>
                <a:cs typeface="IBM Plex Sans Light" charset="0"/>
              </a:rPr>
              <a:t>had 5 percent reduction in planned overhauls and eliminated 5 percent of forced outages saving USD 4.6 million annually</a:t>
            </a:r>
          </a:p>
          <a:p>
            <a:pPr marL="342900" lvl="0" indent="-342900" fontAlgn="auto">
              <a:buFont typeface="IBM Plex Sans Light" panose="020B0604020202020204" pitchFamily="34" charset="0"/>
              <a:buChar char="•"/>
              <a:defRPr/>
            </a:pPr>
            <a:endParaRPr lang="en-US" sz="2400" kern="1200" dirty="0">
              <a:solidFill>
                <a:srgbClr val="000000"/>
              </a:solidFill>
              <a:cs typeface="IBM Plex Sans Light" charset="0"/>
            </a:endParaRPr>
          </a:p>
          <a:p>
            <a:pPr marL="342900" marR="0" lvl="0" indent="-342900" defTabSz="457200" rtl="0" eaLnBrk="1" fontAlgn="auto" latinLnBrk="0" hangingPunct="1">
              <a:buClrTx/>
              <a:buSzTx/>
              <a:buFont typeface="IBM Plex Sans Light" panose="020B0604020202020204" pitchFamily="34" charset="0"/>
              <a:buChar char="•"/>
              <a:tabLst/>
              <a:defRPr/>
            </a:pPr>
            <a:r>
              <a:rPr lang="en-US" sz="2400" kern="1200" dirty="0">
                <a:solidFill>
                  <a:srgbClr val="000000"/>
                </a:solidFill>
                <a:cs typeface="IBM Plex Sans Light" charset="0"/>
              </a:rPr>
              <a:t>OEM: A large OEM reduced overhaul process time from </a:t>
            </a:r>
            <a:br>
              <a:rPr lang="en-US" sz="2400" kern="1200" dirty="0">
                <a:solidFill>
                  <a:srgbClr val="000000"/>
                </a:solidFill>
                <a:cs typeface="IBM Plex Sans Light" charset="0"/>
              </a:rPr>
            </a:br>
            <a:r>
              <a:rPr lang="en-US" sz="2400" kern="1200" dirty="0">
                <a:solidFill>
                  <a:srgbClr val="000000"/>
                </a:solidFill>
                <a:cs typeface="IBM Plex Sans Light" charset="0"/>
              </a:rPr>
              <a:t>56 days to 21 days</a:t>
            </a:r>
          </a:p>
          <a:p>
            <a:pPr marL="0" marR="0" lvl="0" indent="0" defTabSz="457200" rtl="0" eaLnBrk="1" fontAlgn="auto" latinLnBrk="0" hangingPunct="1">
              <a:buClrTx/>
              <a:buSzTx/>
              <a:buFont typeface="IBM Plex Sans Light"/>
              <a:buNone/>
              <a:tabLst/>
              <a:defRPr/>
            </a:pPr>
            <a:endParaRPr kumimoji="0" lang="en-US" sz="1600" u="none" strike="noStrike" kern="1200" cap="none" spc="0" normalizeH="0" baseline="0" noProof="0" dirty="0">
              <a:ln>
                <a:noFill/>
              </a:ln>
              <a:solidFill>
                <a:srgbClr val="000000"/>
              </a:solidFill>
              <a:effectLst/>
              <a:uLnTx/>
              <a:uFillTx/>
              <a:latin typeface="IBM Plex Sans Light"/>
              <a:cs typeface="IBM Plex Sans Light" charset="0"/>
            </a:endParaRPr>
          </a:p>
        </p:txBody>
      </p:sp>
      <p:pic>
        <p:nvPicPr>
          <p:cNvPr id="10" name="Picture Placeholder 9">
            <a:extLst>
              <a:ext uri="{FF2B5EF4-FFF2-40B4-BE49-F238E27FC236}">
                <a16:creationId xmlns:a16="http://schemas.microsoft.com/office/drawing/2014/main" id="{D12487F0-7977-E11E-49AF-153746205DD8}"/>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33518"/>
          <a:stretch/>
        </p:blipFill>
        <p:spPr>
          <a:xfrm>
            <a:off x="6667500" y="569913"/>
            <a:ext cx="1143000" cy="1141412"/>
          </a:xfrm>
          <a:prstGeom prst="rect">
            <a:avLst/>
          </a:prstGeom>
        </p:spPr>
      </p:pic>
      <p:pic>
        <p:nvPicPr>
          <p:cNvPr id="16" name="Picture Placeholder 15">
            <a:extLst>
              <a:ext uri="{FF2B5EF4-FFF2-40B4-BE49-F238E27FC236}">
                <a16:creationId xmlns:a16="http://schemas.microsoft.com/office/drawing/2014/main" id="{0D8EE521-D9C1-B0F1-6C5A-33B884F5DB64}"/>
              </a:ext>
            </a:extLst>
          </p:cNvPr>
          <p:cNvPicPr>
            <a:picLocks noGrp="1" noChangeAspect="1"/>
          </p:cNvPicPr>
          <p:nvPr>
            <p:ph type="pic" sz="quarter" idx="16"/>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69" b="69"/>
          <a:stretch>
            <a:fillRect/>
          </a:stretch>
        </p:blipFill>
        <p:spPr>
          <a:prstGeom prst="rect">
            <a:avLst/>
          </a:prstGeom>
        </p:spPr>
      </p:pic>
      <p:pic>
        <p:nvPicPr>
          <p:cNvPr id="17" name="Picture Placeholder 16">
            <a:extLst>
              <a:ext uri="{FF2B5EF4-FFF2-40B4-BE49-F238E27FC236}">
                <a16:creationId xmlns:a16="http://schemas.microsoft.com/office/drawing/2014/main" id="{0621A2F8-E663-D368-3851-C6DA86708BC3}"/>
              </a:ext>
            </a:extLst>
          </p:cNvPr>
          <p:cNvPicPr>
            <a:picLocks noGrp="1" noChangeAspect="1"/>
          </p:cNvPicPr>
          <p:nvPr>
            <p:ph type="pic" sz="quarter" idx="17"/>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208" r="-14605" b="-208"/>
          <a:stretch/>
        </p:blipFill>
        <p:spPr>
          <a:xfrm>
            <a:off x="18859500" y="572294"/>
            <a:ext cx="1143000" cy="1141412"/>
          </a:xfrm>
          <a:prstGeom prst="rect">
            <a:avLst/>
          </a:prstGeom>
        </p:spPr>
      </p:pic>
      <p:sp>
        <p:nvSpPr>
          <p:cNvPr id="7" name="Text Placeholder 3">
            <a:extLst>
              <a:ext uri="{FF2B5EF4-FFF2-40B4-BE49-F238E27FC236}">
                <a16:creationId xmlns:a16="http://schemas.microsoft.com/office/drawing/2014/main" id="{68DB5373-ADEC-F32A-2071-8B7E9A10572D}"/>
              </a:ext>
            </a:extLst>
          </p:cNvPr>
          <p:cNvSpPr txBox="1">
            <a:spLocks/>
          </p:cNvSpPr>
          <p:nvPr/>
        </p:nvSpPr>
        <p:spPr>
          <a:xfrm>
            <a:off x="6663241" y="3291840"/>
            <a:ext cx="4949825" cy="8666988"/>
          </a:xfrm>
          <a:prstGeom prst="rect">
            <a:avLst/>
          </a:prstGeom>
        </p:spPr>
        <p:txBody>
          <a:bodyPr vert="horz" lIns="0" tIns="0" rIns="0" bIns="0" rtlCol="0" anchor="t">
            <a:spAutoFit/>
          </a:bodyPr>
          <a:lstStyle>
            <a:defPPr>
              <a:defRPr lang="en-US"/>
            </a:defPPr>
            <a:lvl1pPr marL="0" algn="l" defTabSz="1829379" rtl="0" eaLnBrk="1" latinLnBrk="0" hangingPunct="1">
              <a:defRPr sz="1600" b="0" i="0" kern="1200">
                <a:solidFill>
                  <a:schemeClr val="tx1"/>
                </a:solidFill>
                <a:latin typeface="IBM Plex Sans Light" panose="020B0503050203000203" pitchFamily="34" charset="0"/>
                <a:ea typeface="IBM Plex Sans Light"/>
                <a:cs typeface="IBM Plex Sans Light"/>
              </a:defRPr>
            </a:lvl1pPr>
            <a:lvl2pPr marL="914688" algn="l" defTabSz="1829379" rtl="0" eaLnBrk="1" latinLnBrk="0" hangingPunct="1">
              <a:defRPr sz="3600" kern="1200">
                <a:solidFill>
                  <a:schemeClr val="tx1"/>
                </a:solidFill>
                <a:latin typeface="IBM Plex Sans Light"/>
                <a:ea typeface="IBM Plex Sans Light"/>
                <a:cs typeface="IBM Plex Sans Light"/>
              </a:defRPr>
            </a:lvl2pPr>
            <a:lvl3pPr marL="1829379" algn="l" defTabSz="1829379" rtl="0" eaLnBrk="1" latinLnBrk="0" hangingPunct="1">
              <a:defRPr sz="3600" kern="1200">
                <a:solidFill>
                  <a:schemeClr val="tx1"/>
                </a:solidFill>
                <a:latin typeface="IBM Plex Sans Light"/>
                <a:ea typeface="IBM Plex Sans Light"/>
                <a:cs typeface="IBM Plex Sans Light"/>
              </a:defRPr>
            </a:lvl3pPr>
            <a:lvl4pPr marL="2744068" algn="l" defTabSz="1829379" rtl="0" eaLnBrk="1" latinLnBrk="0" hangingPunct="1">
              <a:defRPr sz="3600" kern="1200">
                <a:solidFill>
                  <a:schemeClr val="tx1"/>
                </a:solidFill>
                <a:latin typeface="IBM Plex Sans Light"/>
                <a:ea typeface="IBM Plex Sans Light"/>
                <a:cs typeface="IBM Plex Sans Light"/>
              </a:defRPr>
            </a:lvl4pPr>
            <a:lvl5pPr marL="3658759" algn="l" defTabSz="1829379" rtl="0" eaLnBrk="1" latinLnBrk="0" hangingPunct="1">
              <a:defRPr sz="3600" kern="1200">
                <a:solidFill>
                  <a:schemeClr val="tx1"/>
                </a:solidFill>
                <a:latin typeface="IBM Plex Sans Light"/>
                <a:ea typeface="IBM Plex Sans Light"/>
                <a:cs typeface="IBM Plex Sans Light"/>
              </a:defRPr>
            </a:lvl5pPr>
            <a:lvl6pPr marL="4573447" algn="l" defTabSz="1829379" rtl="0" eaLnBrk="1" latinLnBrk="0" hangingPunct="1">
              <a:defRPr sz="3600" kern="1200">
                <a:solidFill>
                  <a:schemeClr val="tx1"/>
                </a:solidFill>
                <a:latin typeface="IBM Plex Sans Light"/>
                <a:ea typeface="IBM Plex Sans Light"/>
                <a:cs typeface="IBM Plex Sans Light"/>
              </a:defRPr>
            </a:lvl6pPr>
            <a:lvl7pPr marL="5488138" algn="l" defTabSz="1829379" rtl="0" eaLnBrk="1" latinLnBrk="0" hangingPunct="1">
              <a:defRPr sz="3600" kern="1200">
                <a:solidFill>
                  <a:schemeClr val="tx1"/>
                </a:solidFill>
                <a:latin typeface="IBM Plex Sans Light"/>
                <a:ea typeface="IBM Plex Sans Light"/>
                <a:cs typeface="IBM Plex Sans Light"/>
              </a:defRPr>
            </a:lvl7pPr>
            <a:lvl8pPr marL="6402827" algn="l" defTabSz="1829379" rtl="0" eaLnBrk="1" latinLnBrk="0" hangingPunct="1">
              <a:defRPr sz="3600" kern="1200">
                <a:solidFill>
                  <a:schemeClr val="tx1"/>
                </a:solidFill>
                <a:latin typeface="IBM Plex Sans Light"/>
                <a:ea typeface="IBM Plex Sans Light"/>
                <a:cs typeface="IBM Plex Sans Light"/>
              </a:defRPr>
            </a:lvl8pPr>
            <a:lvl9pPr marL="7317518" algn="l" defTabSz="1829379" rtl="0" eaLnBrk="1" latinLnBrk="0" hangingPunct="1">
              <a:defRPr sz="3600" kern="1200">
                <a:solidFill>
                  <a:schemeClr val="tx1"/>
                </a:solidFill>
                <a:latin typeface="IBM Plex Sans Light"/>
                <a:ea typeface="IBM Plex Sans Light"/>
                <a:cs typeface="IBM Plex Sans Light"/>
              </a:defRPr>
            </a:lvl9pPr>
          </a:lstStyle>
          <a:p>
            <a:r>
              <a:rPr lang="en-US" sz="4400" dirty="0">
                <a:solidFill>
                  <a:schemeClr val="accent1"/>
                </a:solidFill>
                <a:latin typeface="IBM Plex Sans Light" panose="020B0403050203000203" pitchFamily="34" charset="0"/>
                <a:ea typeface="IBM Plex Sans Light"/>
                <a:cs typeface="IBM Plex Sans Light"/>
                <a:sym typeface="IBM Plex Sans Light"/>
              </a:rPr>
              <a:t>R</a:t>
            </a:r>
            <a:r>
              <a:rPr kumimoji="0" lang="en-US" sz="4400" b="0" i="0" u="none" strike="noStrike" kern="0" cap="none" spc="0" normalizeH="0" baseline="0" noProof="0" dirty="0">
                <a:ln>
                  <a:noFill/>
                </a:ln>
                <a:solidFill>
                  <a:srgbClr val="0F62FE"/>
                </a:solidFill>
                <a:effectLst/>
                <a:uLnTx/>
                <a:uFillTx/>
                <a:latin typeface="IBM Plex Sans Light" panose="020B0403050203000203" pitchFamily="34" charset="0"/>
                <a:ea typeface="IBM Plex Sans Light"/>
                <a:cs typeface="IBM Plex Sans Light"/>
                <a:sym typeface="IBM Plex Sans Light"/>
              </a:rPr>
              <a:t>ail</a:t>
            </a:r>
          </a:p>
          <a:p>
            <a:pPr marL="0" marR="0" lvl="0" indent="0" algn="l" defTabSz="2438400" rtl="0" eaLnBrk="1" fontAlgn="auto" latinLnBrk="0" hangingPunct="1">
              <a:lnSpc>
                <a:spcPct val="11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IBM Plex Sans Light"/>
              <a:ea typeface="IBM Plex Sans Light"/>
              <a:cs typeface="IBM Plex Sans Light"/>
              <a:sym typeface="IBM Plex Sans Light"/>
            </a:endParaRPr>
          </a:p>
          <a:p>
            <a:pPr marL="342900" marR="0" lvl="0" indent="-342900" algn="l" defTabSz="2438400" rtl="0" eaLnBrk="1" fontAlgn="auto" latinLnBrk="0" hangingPunct="1">
              <a:lnSpc>
                <a:spcPct val="110000"/>
              </a:lnSpc>
              <a:spcBef>
                <a:spcPts val="0"/>
              </a:spcBef>
              <a:spcAft>
                <a:spcPts val="0"/>
              </a:spcAft>
              <a:buClrTx/>
              <a:buSzTx/>
              <a:buFont typeface="IBM Plex Sans Light"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IBM Plex Sans Light"/>
                <a:ea typeface="IBM Plex Sans Light"/>
                <a:cs typeface="IBM Plex Sans Light"/>
                <a:sym typeface="IBM Plex Sans Light"/>
              </a:rPr>
              <a:t>A major US railroad </a:t>
            </a:r>
            <a:r>
              <a:rPr kumimoji="0" lang="en-US" sz="2400" b="0" i="0" u="none" strike="noStrike" kern="0" cap="none" spc="0" normalizeH="0" baseline="0" noProof="0" dirty="0">
                <a:ln>
                  <a:noFill/>
                </a:ln>
                <a:solidFill>
                  <a:srgbClr val="000000"/>
                </a:solidFill>
                <a:effectLst/>
                <a:uLnTx/>
                <a:uFillTx/>
                <a:latin typeface="IBM Plex Sans Light" panose="020B0503050203000203" pitchFamily="34" charset="0"/>
                <a:ea typeface="IBM Plex Sans Light"/>
                <a:cs typeface="IBM Plex Sans Light"/>
                <a:sym typeface="IBM Plex Sans Light"/>
              </a:rPr>
              <a:t>saved USD 5 million</a:t>
            </a:r>
            <a:r>
              <a:rPr kumimoji="0" lang="en-US" sz="2400" b="0" i="0" u="none" strike="noStrike" kern="0" cap="none" spc="0" normalizeH="0" baseline="0" noProof="0" dirty="0">
                <a:ln>
                  <a:noFill/>
                </a:ln>
                <a:solidFill>
                  <a:srgbClr val="000000"/>
                </a:solidFill>
                <a:effectLst/>
                <a:uLnTx/>
                <a:uFillTx/>
                <a:latin typeface="IBM Plex Sans Light"/>
                <a:ea typeface="IBM Plex Sans Light"/>
                <a:cs typeface="IBM Plex Sans Light"/>
                <a:sym typeface="IBM Plex Sans Light"/>
              </a:rPr>
              <a:t> by better tracking labor to specific work</a:t>
            </a:r>
          </a:p>
          <a:p>
            <a:pPr marL="342900" marR="0" lvl="0" indent="-342900" algn="l" defTabSz="2438400" rtl="0" eaLnBrk="1" fontAlgn="auto" latinLnBrk="0" hangingPunct="1">
              <a:lnSpc>
                <a:spcPct val="110000"/>
              </a:lnSpc>
              <a:spcBef>
                <a:spcPts val="0"/>
              </a:spcBef>
              <a:spcAft>
                <a:spcPts val="0"/>
              </a:spcAft>
              <a:buClrTx/>
              <a:buSzTx/>
              <a:buFont typeface="IBM Plex Sans Light"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IBM Plex Sans Light"/>
              <a:ea typeface="IBM Plex Sans Light"/>
              <a:cs typeface="IBM Plex Sans Light"/>
              <a:sym typeface="IBM Plex Sans Light"/>
            </a:endParaRPr>
          </a:p>
          <a:p>
            <a:pPr marL="342900" marR="0" lvl="0" indent="-342900" algn="l" defTabSz="2438400" rtl="0" eaLnBrk="1" fontAlgn="auto" latinLnBrk="0" hangingPunct="1">
              <a:lnSpc>
                <a:spcPct val="110000"/>
              </a:lnSpc>
              <a:spcBef>
                <a:spcPts val="0"/>
              </a:spcBef>
              <a:spcAft>
                <a:spcPts val="0"/>
              </a:spcAft>
              <a:buClrTx/>
              <a:buSzTx/>
              <a:buFont typeface="IBM Plex Sans Light"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IBM Plex Sans Light"/>
                <a:ea typeface="IBM Plex Sans Light"/>
                <a:cs typeface="IBM Plex Sans Light"/>
                <a:sym typeface="IBM Plex Sans Light"/>
              </a:rPr>
              <a:t>A large passenger railroad was able to identify </a:t>
            </a:r>
            <a:r>
              <a:rPr kumimoji="0" lang="en-US" sz="2400" b="0" i="0" u="none" strike="noStrike" kern="0" cap="none" spc="0" normalizeH="0" baseline="0" noProof="0" dirty="0">
                <a:ln>
                  <a:noFill/>
                </a:ln>
                <a:solidFill>
                  <a:srgbClr val="000000"/>
                </a:solidFill>
                <a:effectLst/>
                <a:uLnTx/>
                <a:uFillTx/>
                <a:latin typeface="IBM Plex Sans Light" panose="020B0503050203000203" pitchFamily="34" charset="0"/>
                <a:ea typeface="IBM Plex Sans Light"/>
                <a:cs typeface="IBM Plex Sans Light"/>
                <a:sym typeface="IBM Plex Sans Light"/>
              </a:rPr>
              <a:t>USD 18 million in excess </a:t>
            </a:r>
            <a:r>
              <a:rPr kumimoji="0" lang="en-US" sz="2400" b="0" i="0" u="none" strike="noStrike" kern="0" cap="none" spc="0" normalizeH="0" baseline="0" noProof="0" dirty="0">
                <a:ln>
                  <a:noFill/>
                </a:ln>
                <a:solidFill>
                  <a:srgbClr val="000000"/>
                </a:solidFill>
                <a:effectLst/>
                <a:uLnTx/>
                <a:uFillTx/>
                <a:latin typeface="IBM Plex Sans Light"/>
                <a:ea typeface="IBM Plex Sans Light"/>
                <a:cs typeface="IBM Plex Sans Light"/>
                <a:sym typeface="IBM Plex Sans Light"/>
              </a:rPr>
              <a:t>or obsolete inventory</a:t>
            </a:r>
          </a:p>
          <a:p>
            <a:pPr marL="342900" marR="0" lvl="0" indent="-342900" algn="l" defTabSz="2438400" rtl="0" eaLnBrk="1" fontAlgn="auto" latinLnBrk="0" hangingPunct="1">
              <a:lnSpc>
                <a:spcPct val="110000"/>
              </a:lnSpc>
              <a:spcBef>
                <a:spcPts val="0"/>
              </a:spcBef>
              <a:spcAft>
                <a:spcPts val="0"/>
              </a:spcAft>
              <a:buClrTx/>
              <a:buSzTx/>
              <a:buFont typeface="IBM Plex Sans Light"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IBM Plex Sans Light"/>
              <a:ea typeface="IBM Plex Sans Light"/>
              <a:cs typeface="IBM Plex Sans Light"/>
              <a:sym typeface="IBM Plex Sans Light"/>
            </a:endParaRPr>
          </a:p>
          <a:p>
            <a:pPr marL="342900" marR="0" lvl="0" indent="-342900" algn="l" defTabSz="2438400" rtl="0" eaLnBrk="1" fontAlgn="auto" latinLnBrk="0" hangingPunct="1">
              <a:lnSpc>
                <a:spcPct val="110000"/>
              </a:lnSpc>
              <a:spcBef>
                <a:spcPts val="0"/>
              </a:spcBef>
              <a:spcAft>
                <a:spcPts val="0"/>
              </a:spcAft>
              <a:buClrTx/>
              <a:buSzTx/>
              <a:buFont typeface="IBM Plex Sans Light"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IBM Plex Sans Light"/>
                <a:ea typeface="IBM Plex Sans Light"/>
                <a:cs typeface="IBM Plex Sans Light"/>
                <a:sym typeface="IBM Plex Sans Light"/>
              </a:rPr>
              <a:t>A railroad saved </a:t>
            </a:r>
            <a:r>
              <a:rPr kumimoji="0" lang="en-US" sz="2400" b="0" i="0" u="none" strike="noStrike" kern="0" cap="none" spc="0" normalizeH="0" baseline="0" noProof="0" dirty="0">
                <a:ln>
                  <a:noFill/>
                </a:ln>
                <a:solidFill>
                  <a:srgbClr val="000000"/>
                </a:solidFill>
                <a:effectLst/>
                <a:uLnTx/>
                <a:uFillTx/>
                <a:latin typeface="IBM Plex Sans Light" panose="020B0503050203000203" pitchFamily="34" charset="0"/>
                <a:ea typeface="IBM Plex Sans Light"/>
                <a:cs typeface="IBM Plex Sans Light"/>
                <a:sym typeface="IBM Plex Sans Light"/>
              </a:rPr>
              <a:t>USD 1.8 million impacting</a:t>
            </a:r>
            <a:r>
              <a:rPr kumimoji="0" lang="en-US" sz="2400" b="0" i="0" u="none" strike="noStrike" kern="0" cap="none" spc="0" normalizeH="0" baseline="0" noProof="0" dirty="0">
                <a:ln>
                  <a:noFill/>
                </a:ln>
                <a:solidFill>
                  <a:srgbClr val="000000"/>
                </a:solidFill>
                <a:effectLst/>
                <a:uLnTx/>
                <a:uFillTx/>
                <a:latin typeface="IBM Plex Sans Light"/>
                <a:ea typeface="IBM Plex Sans Light"/>
                <a:cs typeface="IBM Plex Sans Light"/>
                <a:sym typeface="IBM Plex Sans Light"/>
              </a:rPr>
              <a:t> areas such as financing, insurance, handling </a:t>
            </a:r>
            <a:br>
              <a:rPr kumimoji="0" lang="en-US" sz="2400" b="0" i="0" u="none" strike="noStrike" kern="0" cap="none" spc="0" normalizeH="0" baseline="0" noProof="0" dirty="0">
                <a:ln>
                  <a:noFill/>
                </a:ln>
                <a:solidFill>
                  <a:srgbClr val="000000"/>
                </a:solidFill>
                <a:effectLst/>
                <a:uLnTx/>
                <a:uFillTx/>
                <a:latin typeface="IBM Plex Sans Light"/>
                <a:ea typeface="IBM Plex Sans Light"/>
                <a:cs typeface="IBM Plex Sans Light"/>
                <a:sym typeface="IBM Plex Sans Light"/>
              </a:rPr>
            </a:br>
            <a:r>
              <a:rPr kumimoji="0" lang="en-US" sz="2400" b="0" i="0" u="none" strike="noStrike" kern="0" cap="none" spc="0" normalizeH="0" baseline="0" noProof="0" dirty="0">
                <a:ln>
                  <a:noFill/>
                </a:ln>
                <a:solidFill>
                  <a:srgbClr val="000000"/>
                </a:solidFill>
                <a:effectLst/>
                <a:uLnTx/>
                <a:uFillTx/>
                <a:latin typeface="IBM Plex Sans Light"/>
                <a:ea typeface="IBM Plex Sans Light"/>
                <a:cs typeface="IBM Plex Sans Light"/>
                <a:sym typeface="IBM Plex Sans Light"/>
              </a:rPr>
              <a:t>and overhead</a:t>
            </a:r>
          </a:p>
          <a:p>
            <a:pPr marL="342900" marR="0" lvl="0" indent="-342900" algn="l" defTabSz="2438400" rtl="0" eaLnBrk="1" fontAlgn="auto" latinLnBrk="0" hangingPunct="1">
              <a:lnSpc>
                <a:spcPct val="110000"/>
              </a:lnSpc>
              <a:spcBef>
                <a:spcPts val="0"/>
              </a:spcBef>
              <a:spcAft>
                <a:spcPts val="0"/>
              </a:spcAft>
              <a:buClrTx/>
              <a:buSzTx/>
              <a:buFont typeface="IBM Plex Sans Light"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IBM Plex Sans Light"/>
              <a:ea typeface="IBM Plex Sans Light"/>
              <a:cs typeface="IBM Plex Sans Light"/>
              <a:sym typeface="IBM Plex Sans Light"/>
            </a:endParaRPr>
          </a:p>
          <a:p>
            <a:pPr marL="342900" marR="0" lvl="0" indent="-342900" algn="l" defTabSz="2438400" rtl="0" eaLnBrk="1" fontAlgn="auto" latinLnBrk="0" hangingPunct="1">
              <a:lnSpc>
                <a:spcPct val="110000"/>
              </a:lnSpc>
              <a:spcBef>
                <a:spcPts val="0"/>
              </a:spcBef>
              <a:spcAft>
                <a:spcPts val="0"/>
              </a:spcAft>
              <a:buClrTx/>
              <a:buSzTx/>
              <a:buFont typeface="IBM Plex Sans Light"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IBM Plex Sans Light"/>
                <a:ea typeface="IBM Plex Sans Light"/>
                <a:cs typeface="IBM Plex Sans Light"/>
                <a:sym typeface="IBM Plex Sans Light"/>
              </a:rPr>
              <a:t>A rail maintenance service company </a:t>
            </a:r>
            <a:r>
              <a:rPr kumimoji="0" lang="en-US" sz="2400" b="0" i="0" u="none" strike="noStrike" kern="0" cap="none" spc="0" normalizeH="0" baseline="0" noProof="0" dirty="0">
                <a:ln>
                  <a:noFill/>
                </a:ln>
                <a:solidFill>
                  <a:srgbClr val="000000"/>
                </a:solidFill>
                <a:effectLst/>
                <a:uLnTx/>
                <a:uFillTx/>
                <a:latin typeface="IBM Plex Sans Light" panose="020B0503050203000203" pitchFamily="34" charset="0"/>
                <a:ea typeface="IBM Plex Sans Light"/>
                <a:cs typeface="IBM Plex Sans Light"/>
                <a:sym typeface="IBM Plex Sans Light"/>
              </a:rPr>
              <a:t>reduced costs 20 percent </a:t>
            </a:r>
            <a:r>
              <a:rPr kumimoji="0" lang="en-US" sz="2400" b="0" i="0" u="none" strike="noStrike" kern="0" cap="none" spc="0" normalizeH="0" baseline="0" noProof="0" dirty="0">
                <a:ln>
                  <a:noFill/>
                </a:ln>
                <a:solidFill>
                  <a:srgbClr val="000000"/>
                </a:solidFill>
                <a:effectLst/>
                <a:uLnTx/>
                <a:uFillTx/>
                <a:latin typeface="IBM Plex Sans Light"/>
                <a:ea typeface="IBM Plex Sans Light"/>
                <a:cs typeface="IBM Plex Sans Light"/>
                <a:sym typeface="IBM Plex Sans Light"/>
              </a:rPr>
              <a:t>by optimizing </a:t>
            </a:r>
            <a:br>
              <a:rPr kumimoji="0" lang="en-US" sz="2400" b="0" i="0" u="none" strike="noStrike" kern="0" cap="none" spc="0" normalizeH="0" baseline="0" noProof="0" dirty="0">
                <a:ln>
                  <a:noFill/>
                </a:ln>
                <a:solidFill>
                  <a:srgbClr val="000000"/>
                </a:solidFill>
                <a:effectLst/>
                <a:uLnTx/>
                <a:uFillTx/>
                <a:latin typeface="IBM Plex Sans Light"/>
                <a:ea typeface="IBM Plex Sans Light"/>
                <a:cs typeface="IBM Plex Sans Light"/>
                <a:sym typeface="IBM Plex Sans Light"/>
              </a:rPr>
            </a:br>
            <a:r>
              <a:rPr kumimoji="0" lang="en-US" sz="2400" b="0" i="0" u="none" strike="noStrike" kern="0" cap="none" spc="0" normalizeH="0" baseline="0" noProof="0" dirty="0">
                <a:ln>
                  <a:noFill/>
                </a:ln>
                <a:solidFill>
                  <a:srgbClr val="000000"/>
                </a:solidFill>
                <a:effectLst/>
                <a:uLnTx/>
                <a:uFillTx/>
                <a:latin typeface="IBM Plex Sans Light"/>
                <a:ea typeface="IBM Plex Sans Light"/>
                <a:cs typeface="IBM Plex Sans Light"/>
                <a:sym typeface="IBM Plex Sans Light"/>
              </a:rPr>
              <a:t>material purchases</a:t>
            </a:r>
          </a:p>
          <a:p>
            <a:endParaRPr lang="en-US" sz="4400" dirty="0">
              <a:solidFill>
                <a:schemeClr val="accent1"/>
              </a:solidFill>
              <a:latin typeface="IBM Plex Sans Light" panose="020B0403050203000203" pitchFamily="34" charset="0"/>
              <a:ea typeface="IBM Plex Sans Light"/>
              <a:cs typeface="IBM Plex Sans Light"/>
              <a:sym typeface="IBM Plex Sans Light"/>
            </a:endParaRPr>
          </a:p>
        </p:txBody>
      </p:sp>
    </p:spTree>
    <p:extLst>
      <p:ext uri="{BB962C8B-B14F-4D97-AF65-F5344CB8AC3E}">
        <p14:creationId xmlns:p14="http://schemas.microsoft.com/office/powerpoint/2010/main" val="393028753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052BC-A31A-3AFD-FA62-5B081B61CDCC}"/>
              </a:ext>
            </a:extLst>
          </p:cNvPr>
          <p:cNvSpPr>
            <a:spLocks noGrp="1"/>
          </p:cNvSpPr>
          <p:nvPr>
            <p:ph type="title"/>
          </p:nvPr>
        </p:nvSpPr>
        <p:spPr>
          <a:xfrm>
            <a:off x="574675" y="493776"/>
            <a:ext cx="4949825" cy="1525588"/>
          </a:xfrm>
        </p:spPr>
        <p:txBody>
          <a:bodyPr/>
          <a:lstStyle/>
          <a:p>
            <a:pPr>
              <a:lnSpc>
                <a:spcPct val="100000"/>
              </a:lnSpc>
            </a:pPr>
            <a:r>
              <a:rPr lang="en-US" sz="4200" dirty="0">
                <a:latin typeface="IBM Plex Sans Light"/>
              </a:rPr>
              <a:t>Why Maximo Application Suite?</a:t>
            </a:r>
          </a:p>
        </p:txBody>
      </p:sp>
      <p:sp>
        <p:nvSpPr>
          <p:cNvPr id="4" name="Text Placeholder 3">
            <a:extLst>
              <a:ext uri="{FF2B5EF4-FFF2-40B4-BE49-F238E27FC236}">
                <a16:creationId xmlns:a16="http://schemas.microsoft.com/office/drawing/2014/main" id="{4D61F429-A819-1589-FBA7-B0AB71D7DF20}"/>
              </a:ext>
            </a:extLst>
          </p:cNvPr>
          <p:cNvSpPr>
            <a:spLocks noGrp="1"/>
          </p:cNvSpPr>
          <p:nvPr>
            <p:ph type="body" sz="quarter" idx="12"/>
          </p:nvPr>
        </p:nvSpPr>
        <p:spPr>
          <a:xfrm>
            <a:off x="568325" y="3337560"/>
            <a:ext cx="5146675" cy="1714500"/>
          </a:xfrm>
        </p:spPr>
        <p:txBody>
          <a:bodyPr/>
          <a:lstStyle/>
          <a:p>
            <a:r>
              <a:rPr lang="en-US" sz="3600" dirty="0">
                <a:latin typeface="IBM Plex Sans Light" panose="020B0503050203000203" pitchFamily="34" charset="0"/>
              </a:rPr>
              <a:t>IBM Maximo Application Suite can help you:</a:t>
            </a:r>
          </a:p>
        </p:txBody>
      </p:sp>
      <p:sp>
        <p:nvSpPr>
          <p:cNvPr id="5" name="Text Placeholder 4">
            <a:extLst>
              <a:ext uri="{FF2B5EF4-FFF2-40B4-BE49-F238E27FC236}">
                <a16:creationId xmlns:a16="http://schemas.microsoft.com/office/drawing/2014/main" id="{5D00F604-0481-AD77-9049-C690DC1A4437}"/>
              </a:ext>
            </a:extLst>
          </p:cNvPr>
          <p:cNvSpPr>
            <a:spLocks noGrp="1"/>
          </p:cNvSpPr>
          <p:nvPr>
            <p:ph type="body" sz="quarter" idx="13"/>
          </p:nvPr>
        </p:nvSpPr>
        <p:spPr>
          <a:xfrm>
            <a:off x="6593358" y="3383280"/>
            <a:ext cx="6096000" cy="8572500"/>
          </a:xfrm>
        </p:spPr>
        <p:txBody>
          <a:bodyPr/>
          <a:lstStyle/>
          <a:p>
            <a:pPr marL="329184" lvl="1" indent="-329184"/>
            <a:r>
              <a:rPr lang="en-US" dirty="0">
                <a:latin typeface="IBM Plex Sans Light"/>
              </a:rPr>
              <a:t>Maximize asset productivity</a:t>
            </a:r>
          </a:p>
          <a:p>
            <a:pPr marL="329184" lvl="1" indent="-329184"/>
            <a:endParaRPr lang="en-US" dirty="0"/>
          </a:p>
          <a:p>
            <a:pPr marL="329184" lvl="1" indent="-329184"/>
            <a:r>
              <a:rPr lang="en-US" dirty="0">
                <a:latin typeface="IBM Plex Sans Light"/>
              </a:rPr>
              <a:t>Improve service planning and scheduling</a:t>
            </a:r>
          </a:p>
          <a:p>
            <a:pPr marL="329184" lvl="1" indent="-329184"/>
            <a:endParaRPr lang="en-US" dirty="0"/>
          </a:p>
          <a:p>
            <a:pPr marL="329184" lvl="1" indent="-329184"/>
            <a:r>
              <a:rPr lang="en-US" dirty="0">
                <a:latin typeface="IBM Plex Sans Light"/>
              </a:rPr>
              <a:t>Improve capacity planning and forecasting</a:t>
            </a:r>
          </a:p>
          <a:p>
            <a:pPr marL="329184" lvl="1" indent="-329184"/>
            <a:endParaRPr lang="en-US" dirty="0"/>
          </a:p>
          <a:p>
            <a:pPr marL="329184" lvl="1" indent="-329184"/>
            <a:r>
              <a:rPr lang="en-US" dirty="0">
                <a:latin typeface="IBM Plex Sans Light"/>
              </a:rPr>
              <a:t>Support safety initiatives</a:t>
            </a:r>
          </a:p>
        </p:txBody>
      </p:sp>
      <p:pic>
        <p:nvPicPr>
          <p:cNvPr id="7" name="Picture Placeholder 6">
            <a:extLst>
              <a:ext uri="{FF2B5EF4-FFF2-40B4-BE49-F238E27FC236}">
                <a16:creationId xmlns:a16="http://schemas.microsoft.com/office/drawing/2014/main" id="{03456581-2C9B-6B16-72F3-5C554FE7EAD3}"/>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l="38762" r="2074"/>
          <a:stretch/>
        </p:blipFill>
        <p:spPr>
          <a:xfrm>
            <a:off x="12763500" y="569913"/>
            <a:ext cx="11049000" cy="12574587"/>
          </a:xfrm>
          <a:prstGeom prst="rect">
            <a:avLst/>
          </a:prstGeom>
        </p:spPr>
      </p:pic>
    </p:spTree>
    <p:extLst>
      <p:ext uri="{BB962C8B-B14F-4D97-AF65-F5344CB8AC3E}">
        <p14:creationId xmlns:p14="http://schemas.microsoft.com/office/powerpoint/2010/main" val="188698339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hidden="1">
            <a:extLst>
              <a:ext uri="{FF2B5EF4-FFF2-40B4-BE49-F238E27FC236}">
                <a16:creationId xmlns:a16="http://schemas.microsoft.com/office/drawing/2014/main" id="{ACF56C44-7BB8-A845-73D0-C1749AD6F8DF}"/>
              </a:ext>
            </a:extLst>
          </p:cNvPr>
          <p:cNvPicPr>
            <a:picLocks noChangeAspect="1"/>
          </p:cNvPicPr>
          <p:nvPr/>
        </p:nvPicPr>
        <p:blipFill>
          <a:blip r:embed="rId3"/>
          <a:stretch>
            <a:fillRect/>
          </a:stretch>
        </p:blipFill>
        <p:spPr>
          <a:xfrm>
            <a:off x="0" y="0"/>
            <a:ext cx="24384000" cy="13716000"/>
          </a:xfrm>
          <a:prstGeom prst="rect">
            <a:avLst/>
          </a:prstGeom>
        </p:spPr>
      </p:pic>
      <p:sp>
        <p:nvSpPr>
          <p:cNvPr id="2" name="Title 1">
            <a:extLst>
              <a:ext uri="{FF2B5EF4-FFF2-40B4-BE49-F238E27FC236}">
                <a16:creationId xmlns:a16="http://schemas.microsoft.com/office/drawing/2014/main" id="{79B7E72D-2E58-5FA9-35AF-EA3BF67E2249}"/>
              </a:ext>
            </a:extLst>
          </p:cNvPr>
          <p:cNvSpPr>
            <a:spLocks noGrp="1"/>
          </p:cNvSpPr>
          <p:nvPr>
            <p:ph type="title"/>
          </p:nvPr>
        </p:nvSpPr>
        <p:spPr>
          <a:xfrm>
            <a:off x="574675" y="493776"/>
            <a:ext cx="3935541" cy="1563688"/>
          </a:xfrm>
        </p:spPr>
        <p:txBody>
          <a:bodyPr/>
          <a:lstStyle/>
          <a:p>
            <a:pPr>
              <a:lnSpc>
                <a:spcPct val="100000"/>
              </a:lnSpc>
            </a:pPr>
            <a:r>
              <a:rPr lang="en-US" sz="4200" dirty="0">
                <a:latin typeface="IBM Plex Sans Light"/>
              </a:rPr>
              <a:t>Moving forward</a:t>
            </a:r>
          </a:p>
        </p:txBody>
      </p:sp>
      <p:cxnSp>
        <p:nvCxnSpPr>
          <p:cNvPr id="11" name="Straight Connector 10">
            <a:extLst>
              <a:ext uri="{FF2B5EF4-FFF2-40B4-BE49-F238E27FC236}">
                <a16:creationId xmlns:a16="http://schemas.microsoft.com/office/drawing/2014/main" id="{6B527F30-F60A-AA2B-370A-41F9EF0116AE}"/>
              </a:ext>
            </a:extLst>
          </p:cNvPr>
          <p:cNvCxnSpPr>
            <a:cxnSpLocks/>
          </p:cNvCxnSpPr>
          <p:nvPr/>
        </p:nvCxnSpPr>
        <p:spPr bwMode="auto">
          <a:xfrm>
            <a:off x="6096000" y="6096000"/>
            <a:ext cx="0" cy="587044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79B6307B-3FFE-4197-344B-4318A0921143}"/>
              </a:ext>
            </a:extLst>
          </p:cNvPr>
          <p:cNvCxnSpPr>
            <a:cxnSpLocks/>
          </p:cNvCxnSpPr>
          <p:nvPr/>
        </p:nvCxnSpPr>
        <p:spPr bwMode="auto">
          <a:xfrm>
            <a:off x="12188952" y="6099048"/>
            <a:ext cx="0" cy="589063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79653C59-D4EB-061B-BEE9-54F43A1A5BD7}"/>
              </a:ext>
            </a:extLst>
          </p:cNvPr>
          <p:cNvCxnSpPr>
            <a:cxnSpLocks/>
          </p:cNvCxnSpPr>
          <p:nvPr/>
        </p:nvCxnSpPr>
        <p:spPr bwMode="auto">
          <a:xfrm>
            <a:off x="18288000" y="6096000"/>
            <a:ext cx="0" cy="586832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BC871773-20BF-3999-B8DD-DCDC23F01FD1}"/>
              </a:ext>
            </a:extLst>
          </p:cNvPr>
          <p:cNvCxnSpPr>
            <a:cxnSpLocks/>
          </p:cNvCxnSpPr>
          <p:nvPr/>
        </p:nvCxnSpPr>
        <p:spPr bwMode="auto">
          <a:xfrm>
            <a:off x="6096000" y="609600"/>
            <a:ext cx="0" cy="1139039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AAEEA672-03CB-BA5A-2CC5-B8D0EDC71F7A}"/>
              </a:ext>
            </a:extLst>
          </p:cNvPr>
          <p:cNvCxnSpPr/>
          <p:nvPr/>
        </p:nvCxnSpPr>
        <p:spPr bwMode="auto">
          <a:xfrm>
            <a:off x="12188952" y="609600"/>
            <a:ext cx="0" cy="113964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8453577F-77EF-4271-11CF-ED97F1FBDAC1}"/>
              </a:ext>
            </a:extLst>
          </p:cNvPr>
          <p:cNvCxnSpPr/>
          <p:nvPr/>
        </p:nvCxnSpPr>
        <p:spPr bwMode="auto">
          <a:xfrm>
            <a:off x="18288000" y="609600"/>
            <a:ext cx="0" cy="113964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7" name="Text Placeholder 3">
            <a:extLst>
              <a:ext uri="{FF2B5EF4-FFF2-40B4-BE49-F238E27FC236}">
                <a16:creationId xmlns:a16="http://schemas.microsoft.com/office/drawing/2014/main" id="{A5BAF546-AD30-45B1-9CC9-6BA4376C7745}"/>
              </a:ext>
            </a:extLst>
          </p:cNvPr>
          <p:cNvSpPr txBox="1">
            <a:spLocks/>
          </p:cNvSpPr>
          <p:nvPr/>
        </p:nvSpPr>
        <p:spPr>
          <a:xfrm>
            <a:off x="6663241" y="3291840"/>
            <a:ext cx="4949825" cy="677108"/>
          </a:xfrm>
          <a:prstGeom prst="rect">
            <a:avLst/>
          </a:prstGeom>
        </p:spPr>
        <p:txBody>
          <a:bodyPr vert="horz" lIns="0" tIns="0" rIns="0" bIns="0" rtlCol="0" anchor="t">
            <a:spAutoFit/>
          </a:bodyPr>
          <a:lstStyle>
            <a:defPPr>
              <a:defRPr lang="en-US"/>
            </a:defPPr>
            <a:lvl1pPr marL="0" algn="l" defTabSz="1829379" rtl="0" eaLnBrk="1" latinLnBrk="0" hangingPunct="1">
              <a:defRPr sz="1600" b="0" i="0" kern="1200">
                <a:solidFill>
                  <a:schemeClr val="tx1"/>
                </a:solidFill>
                <a:latin typeface="IBM Plex Sans Light" panose="020B0503050203000203" pitchFamily="34" charset="0"/>
                <a:ea typeface="IBM Plex Sans Light"/>
                <a:cs typeface="IBM Plex Sans Light"/>
              </a:defRPr>
            </a:lvl1pPr>
            <a:lvl2pPr marL="914688" algn="l" defTabSz="1829379" rtl="0" eaLnBrk="1" latinLnBrk="0" hangingPunct="1">
              <a:defRPr sz="3600" kern="1200">
                <a:solidFill>
                  <a:schemeClr val="tx1"/>
                </a:solidFill>
                <a:latin typeface="IBM Plex Sans Light"/>
                <a:ea typeface="IBM Plex Sans Light"/>
                <a:cs typeface="IBM Plex Sans Light"/>
              </a:defRPr>
            </a:lvl2pPr>
            <a:lvl3pPr marL="1829379" algn="l" defTabSz="1829379" rtl="0" eaLnBrk="1" latinLnBrk="0" hangingPunct="1">
              <a:defRPr sz="3600" kern="1200">
                <a:solidFill>
                  <a:schemeClr val="tx1"/>
                </a:solidFill>
                <a:latin typeface="IBM Plex Sans Light"/>
                <a:ea typeface="IBM Plex Sans Light"/>
                <a:cs typeface="IBM Plex Sans Light"/>
              </a:defRPr>
            </a:lvl3pPr>
            <a:lvl4pPr marL="2744068" algn="l" defTabSz="1829379" rtl="0" eaLnBrk="1" latinLnBrk="0" hangingPunct="1">
              <a:defRPr sz="3600" kern="1200">
                <a:solidFill>
                  <a:schemeClr val="tx1"/>
                </a:solidFill>
                <a:latin typeface="IBM Plex Sans Light"/>
                <a:ea typeface="IBM Plex Sans Light"/>
                <a:cs typeface="IBM Plex Sans Light"/>
              </a:defRPr>
            </a:lvl4pPr>
            <a:lvl5pPr marL="3658759" algn="l" defTabSz="1829379" rtl="0" eaLnBrk="1" latinLnBrk="0" hangingPunct="1">
              <a:defRPr sz="3600" kern="1200">
                <a:solidFill>
                  <a:schemeClr val="tx1"/>
                </a:solidFill>
                <a:latin typeface="IBM Plex Sans Light"/>
                <a:ea typeface="IBM Plex Sans Light"/>
                <a:cs typeface="IBM Plex Sans Light"/>
              </a:defRPr>
            </a:lvl5pPr>
            <a:lvl6pPr marL="4573447" algn="l" defTabSz="1829379" rtl="0" eaLnBrk="1" latinLnBrk="0" hangingPunct="1">
              <a:defRPr sz="3600" kern="1200">
                <a:solidFill>
                  <a:schemeClr val="tx1"/>
                </a:solidFill>
                <a:latin typeface="IBM Plex Sans Light"/>
                <a:ea typeface="IBM Plex Sans Light"/>
                <a:cs typeface="IBM Plex Sans Light"/>
              </a:defRPr>
            </a:lvl6pPr>
            <a:lvl7pPr marL="5488138" algn="l" defTabSz="1829379" rtl="0" eaLnBrk="1" latinLnBrk="0" hangingPunct="1">
              <a:defRPr sz="3600" kern="1200">
                <a:solidFill>
                  <a:schemeClr val="tx1"/>
                </a:solidFill>
                <a:latin typeface="IBM Plex Sans Light"/>
                <a:ea typeface="IBM Plex Sans Light"/>
                <a:cs typeface="IBM Plex Sans Light"/>
              </a:defRPr>
            </a:lvl7pPr>
            <a:lvl8pPr marL="6402827" algn="l" defTabSz="1829379" rtl="0" eaLnBrk="1" latinLnBrk="0" hangingPunct="1">
              <a:defRPr sz="3600" kern="1200">
                <a:solidFill>
                  <a:schemeClr val="tx1"/>
                </a:solidFill>
                <a:latin typeface="IBM Plex Sans Light"/>
                <a:ea typeface="IBM Plex Sans Light"/>
                <a:cs typeface="IBM Plex Sans Light"/>
              </a:defRPr>
            </a:lvl8pPr>
            <a:lvl9pPr marL="7317518" algn="l" defTabSz="1829379" rtl="0" eaLnBrk="1" latinLnBrk="0" hangingPunct="1">
              <a:defRPr sz="3600" kern="1200">
                <a:solidFill>
                  <a:schemeClr val="tx1"/>
                </a:solidFill>
                <a:latin typeface="IBM Plex Sans Light"/>
                <a:ea typeface="IBM Plex Sans Light"/>
                <a:cs typeface="IBM Plex Sans Light"/>
              </a:defRPr>
            </a:lvl9pPr>
          </a:lstStyle>
          <a:p>
            <a:r>
              <a:rPr lang="en-US" sz="4400" dirty="0">
                <a:solidFill>
                  <a:schemeClr val="accent1"/>
                </a:solidFill>
                <a:latin typeface="IBM Plex Sans Light" panose="020B0403050203000203" pitchFamily="34" charset="0"/>
                <a:ea typeface="IBM Plex Sans Light"/>
                <a:cs typeface="IBM Plex Sans Light"/>
                <a:sym typeface="IBM Plex Sans Light"/>
              </a:rPr>
              <a:t>ROI analysis</a:t>
            </a:r>
          </a:p>
        </p:txBody>
      </p:sp>
      <p:sp>
        <p:nvSpPr>
          <p:cNvPr id="38" name="Text Placeholder 4">
            <a:extLst>
              <a:ext uri="{FF2B5EF4-FFF2-40B4-BE49-F238E27FC236}">
                <a16:creationId xmlns:a16="http://schemas.microsoft.com/office/drawing/2014/main" id="{EE4A0B84-02F0-E3C6-98DF-6A58B55BACB0}"/>
              </a:ext>
            </a:extLst>
          </p:cNvPr>
          <p:cNvSpPr txBox="1">
            <a:spLocks/>
          </p:cNvSpPr>
          <p:nvPr/>
        </p:nvSpPr>
        <p:spPr>
          <a:xfrm>
            <a:off x="12770935" y="3291840"/>
            <a:ext cx="4949825" cy="701859"/>
          </a:xfrm>
          <a:prstGeom prst="rect">
            <a:avLst/>
          </a:prstGeom>
        </p:spPr>
        <p:txBody>
          <a:bodyPr lIns="0" tIns="0" rIns="0" bIns="0" anchor="t">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r>
              <a:rPr lang="en-US" sz="4400" dirty="0">
                <a:solidFill>
                  <a:schemeClr val="accent1"/>
                </a:solidFill>
                <a:latin typeface="IBM Plex Sans Light" panose="020B0403050203000203" pitchFamily="34" charset="0"/>
              </a:rPr>
              <a:t>Get started </a:t>
            </a:r>
          </a:p>
        </p:txBody>
      </p:sp>
      <p:sp>
        <p:nvSpPr>
          <p:cNvPr id="39" name="Text Placeholder 5">
            <a:extLst>
              <a:ext uri="{FF2B5EF4-FFF2-40B4-BE49-F238E27FC236}">
                <a16:creationId xmlns:a16="http://schemas.microsoft.com/office/drawing/2014/main" id="{B535CB0C-FB1E-F330-627C-A2CDF6BF3898}"/>
              </a:ext>
            </a:extLst>
          </p:cNvPr>
          <p:cNvSpPr txBox="1">
            <a:spLocks/>
          </p:cNvSpPr>
          <p:nvPr/>
        </p:nvSpPr>
        <p:spPr>
          <a:xfrm>
            <a:off x="18859500" y="3291840"/>
            <a:ext cx="4949825" cy="701859"/>
          </a:xfrm>
          <a:prstGeom prst="rect">
            <a:avLst/>
          </a:prstGeom>
        </p:spPr>
        <p:txBody>
          <a:bodyPr lIns="0" tIns="0" rIns="0" bIns="0" anchor="t">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r>
              <a:rPr lang="en-US" sz="4400" dirty="0">
                <a:solidFill>
                  <a:schemeClr val="accent1"/>
                </a:solidFill>
                <a:latin typeface="IBM Plex Sans Light" panose="020B0403050203000203" pitchFamily="34" charset="0"/>
              </a:rPr>
              <a:t>Deploy at scale</a:t>
            </a:r>
          </a:p>
        </p:txBody>
      </p:sp>
      <p:sp>
        <p:nvSpPr>
          <p:cNvPr id="40" name="Freeform 39">
            <a:extLst>
              <a:ext uri="{FF2B5EF4-FFF2-40B4-BE49-F238E27FC236}">
                <a16:creationId xmlns:a16="http://schemas.microsoft.com/office/drawing/2014/main" id="{4C2F9D3C-0C10-B8AD-FB5D-18F3B0DC13E4}"/>
              </a:ext>
            </a:extLst>
          </p:cNvPr>
          <p:cNvSpPr>
            <a:spLocks noChangeAspect="1"/>
          </p:cNvSpPr>
          <p:nvPr/>
        </p:nvSpPr>
        <p:spPr>
          <a:xfrm>
            <a:off x="6663241" y="609600"/>
            <a:ext cx="1317006" cy="1141405"/>
          </a:xfrm>
          <a:custGeom>
            <a:avLst/>
            <a:gdLst>
              <a:gd name="connsiteX0" fmla="*/ 0 w 549643"/>
              <a:gd name="connsiteY0" fmla="*/ 219857 h 476357"/>
              <a:gd name="connsiteX1" fmla="*/ 549644 w 549643"/>
              <a:gd name="connsiteY1" fmla="*/ 219857 h 476357"/>
              <a:gd name="connsiteX2" fmla="*/ 183215 w 549643"/>
              <a:gd name="connsiteY2" fmla="*/ 476358 h 476357"/>
              <a:gd name="connsiteX3" fmla="*/ 366429 w 549643"/>
              <a:gd name="connsiteY3" fmla="*/ 476358 h 476357"/>
              <a:gd name="connsiteX4" fmla="*/ 274822 w 549643"/>
              <a:gd name="connsiteY4" fmla="*/ 219857 h 476357"/>
              <a:gd name="connsiteX5" fmla="*/ 274822 w 549643"/>
              <a:gd name="connsiteY5" fmla="*/ 476358 h 476357"/>
              <a:gd name="connsiteX6" fmla="*/ 439715 w 549643"/>
              <a:gd name="connsiteY6" fmla="*/ 0 h 476357"/>
              <a:gd name="connsiteX7" fmla="*/ 348108 w 549643"/>
              <a:gd name="connsiteY7" fmla="*/ 91607 h 476357"/>
              <a:gd name="connsiteX8" fmla="*/ 439715 w 549643"/>
              <a:gd name="connsiteY8" fmla="*/ 183215 h 476357"/>
              <a:gd name="connsiteX9" fmla="*/ 531322 w 549643"/>
              <a:gd name="connsiteY9" fmla="*/ 91607 h 476357"/>
              <a:gd name="connsiteX10" fmla="*/ 439715 w 549643"/>
              <a:gd name="connsiteY10" fmla="*/ 0 h 476357"/>
              <a:gd name="connsiteX11" fmla="*/ 54964 w 549643"/>
              <a:gd name="connsiteY11" fmla="*/ 109929 h 476357"/>
              <a:gd name="connsiteX12" fmla="*/ 18321 w 549643"/>
              <a:gd name="connsiteY12" fmla="*/ 146572 h 476357"/>
              <a:gd name="connsiteX13" fmla="*/ 54964 w 549643"/>
              <a:gd name="connsiteY13" fmla="*/ 183215 h 476357"/>
              <a:gd name="connsiteX14" fmla="*/ 91607 w 549643"/>
              <a:gd name="connsiteY14" fmla="*/ 146572 h 476357"/>
              <a:gd name="connsiteX15" fmla="*/ 54964 w 549643"/>
              <a:gd name="connsiteY15" fmla="*/ 109929 h 476357"/>
              <a:gd name="connsiteX16" fmla="*/ 201536 w 549643"/>
              <a:gd name="connsiteY16" fmla="*/ 109929 h 476357"/>
              <a:gd name="connsiteX17" fmla="*/ 164893 w 549643"/>
              <a:gd name="connsiteY17" fmla="*/ 146572 h 476357"/>
              <a:gd name="connsiteX18" fmla="*/ 201536 w 549643"/>
              <a:gd name="connsiteY18" fmla="*/ 183215 h 476357"/>
              <a:gd name="connsiteX19" fmla="*/ 238179 w 549643"/>
              <a:gd name="connsiteY19" fmla="*/ 146572 h 476357"/>
              <a:gd name="connsiteX20" fmla="*/ 201536 w 549643"/>
              <a:gd name="connsiteY20" fmla="*/ 109929 h 476357"/>
              <a:gd name="connsiteX21" fmla="*/ 128250 w 549643"/>
              <a:gd name="connsiteY21" fmla="*/ 0 h 476357"/>
              <a:gd name="connsiteX22" fmla="*/ 91607 w 549643"/>
              <a:gd name="connsiteY22" fmla="*/ 36643 h 476357"/>
              <a:gd name="connsiteX23" fmla="*/ 128250 w 549643"/>
              <a:gd name="connsiteY23" fmla="*/ 73286 h 476357"/>
              <a:gd name="connsiteX24" fmla="*/ 164893 w 549643"/>
              <a:gd name="connsiteY24" fmla="*/ 36643 h 476357"/>
              <a:gd name="connsiteX25" fmla="*/ 128250 w 549643"/>
              <a:gd name="connsiteY25" fmla="*/ 0 h 476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49643" h="476357">
                <a:moveTo>
                  <a:pt x="0" y="219857"/>
                </a:moveTo>
                <a:lnTo>
                  <a:pt x="549644" y="219857"/>
                </a:lnTo>
                <a:moveTo>
                  <a:pt x="183215" y="476358"/>
                </a:moveTo>
                <a:lnTo>
                  <a:pt x="366429" y="476358"/>
                </a:lnTo>
                <a:moveTo>
                  <a:pt x="274822" y="219857"/>
                </a:moveTo>
                <a:lnTo>
                  <a:pt x="274822" y="476358"/>
                </a:lnTo>
                <a:moveTo>
                  <a:pt x="439715" y="0"/>
                </a:moveTo>
                <a:cubicBezTo>
                  <a:pt x="388415" y="0"/>
                  <a:pt x="348108" y="40306"/>
                  <a:pt x="348108" y="91607"/>
                </a:cubicBezTo>
                <a:cubicBezTo>
                  <a:pt x="348108" y="142908"/>
                  <a:pt x="388415" y="183215"/>
                  <a:pt x="439715" y="183215"/>
                </a:cubicBezTo>
                <a:cubicBezTo>
                  <a:pt x="491015" y="183215"/>
                  <a:pt x="531322" y="142908"/>
                  <a:pt x="531322" y="91607"/>
                </a:cubicBezTo>
                <a:cubicBezTo>
                  <a:pt x="531322" y="40306"/>
                  <a:pt x="491015" y="0"/>
                  <a:pt x="439715" y="0"/>
                </a:cubicBezTo>
                <a:close/>
                <a:moveTo>
                  <a:pt x="54964" y="109929"/>
                </a:moveTo>
                <a:cubicBezTo>
                  <a:pt x="34811" y="109929"/>
                  <a:pt x="18321" y="126416"/>
                  <a:pt x="18321" y="146572"/>
                </a:cubicBezTo>
                <a:cubicBezTo>
                  <a:pt x="18321" y="166727"/>
                  <a:pt x="34811" y="183215"/>
                  <a:pt x="54964" y="183215"/>
                </a:cubicBezTo>
                <a:cubicBezTo>
                  <a:pt x="75118" y="183215"/>
                  <a:pt x="91607" y="166727"/>
                  <a:pt x="91607" y="146572"/>
                </a:cubicBezTo>
                <a:cubicBezTo>
                  <a:pt x="91607" y="126416"/>
                  <a:pt x="75118" y="109929"/>
                  <a:pt x="54964" y="109929"/>
                </a:cubicBezTo>
                <a:close/>
                <a:moveTo>
                  <a:pt x="201536" y="109929"/>
                </a:moveTo>
                <a:cubicBezTo>
                  <a:pt x="181382" y="109929"/>
                  <a:pt x="164893" y="126416"/>
                  <a:pt x="164893" y="146572"/>
                </a:cubicBezTo>
                <a:cubicBezTo>
                  <a:pt x="164893" y="166727"/>
                  <a:pt x="181382" y="183215"/>
                  <a:pt x="201536" y="183215"/>
                </a:cubicBezTo>
                <a:cubicBezTo>
                  <a:pt x="221690" y="183215"/>
                  <a:pt x="238179" y="166727"/>
                  <a:pt x="238179" y="146572"/>
                </a:cubicBezTo>
                <a:cubicBezTo>
                  <a:pt x="238179" y="126416"/>
                  <a:pt x="221690" y="109929"/>
                  <a:pt x="201536" y="109929"/>
                </a:cubicBezTo>
                <a:close/>
                <a:moveTo>
                  <a:pt x="128250" y="0"/>
                </a:moveTo>
                <a:cubicBezTo>
                  <a:pt x="108096" y="0"/>
                  <a:pt x="91607" y="16488"/>
                  <a:pt x="91607" y="36643"/>
                </a:cubicBezTo>
                <a:cubicBezTo>
                  <a:pt x="91607" y="56798"/>
                  <a:pt x="108096" y="73286"/>
                  <a:pt x="128250" y="73286"/>
                </a:cubicBezTo>
                <a:cubicBezTo>
                  <a:pt x="148404" y="73286"/>
                  <a:pt x="164893" y="56798"/>
                  <a:pt x="164893" y="36643"/>
                </a:cubicBezTo>
                <a:cubicBezTo>
                  <a:pt x="164893" y="16488"/>
                  <a:pt x="148404" y="0"/>
                  <a:pt x="128250" y="0"/>
                </a:cubicBezTo>
                <a:close/>
              </a:path>
            </a:pathLst>
          </a:custGeom>
          <a:noFill/>
          <a:ln w="25400" cap="flat">
            <a:solidFill>
              <a:schemeClr val="accent1"/>
            </a:solidFill>
            <a:prstDash val="solid"/>
            <a:miter/>
          </a:ln>
        </p:spPr>
        <p:txBody>
          <a:bodyPr rtlCol="0" anchor="ctr"/>
          <a:lstStyle/>
          <a:p>
            <a:endParaRPr lang="en-US" dirty="0"/>
          </a:p>
        </p:txBody>
      </p:sp>
      <p:sp>
        <p:nvSpPr>
          <p:cNvPr id="41" name="Freeform 40">
            <a:extLst>
              <a:ext uri="{FF2B5EF4-FFF2-40B4-BE49-F238E27FC236}">
                <a16:creationId xmlns:a16="http://schemas.microsoft.com/office/drawing/2014/main" id="{D237B9D5-FE62-9148-48D5-E64AD15DBB89}"/>
              </a:ext>
            </a:extLst>
          </p:cNvPr>
          <p:cNvSpPr>
            <a:spLocks noChangeAspect="1"/>
          </p:cNvSpPr>
          <p:nvPr/>
        </p:nvSpPr>
        <p:spPr>
          <a:xfrm>
            <a:off x="18859500" y="609600"/>
            <a:ext cx="838199" cy="1143000"/>
          </a:xfrm>
          <a:custGeom>
            <a:avLst/>
            <a:gdLst>
              <a:gd name="connsiteX0" fmla="*/ 238179 w 403071"/>
              <a:gd name="connsiteY0" fmla="*/ 36643 h 549643"/>
              <a:gd name="connsiteX1" fmla="*/ 329786 w 403071"/>
              <a:gd name="connsiteY1" fmla="*/ 36643 h 549643"/>
              <a:gd name="connsiteX2" fmla="*/ 329786 w 403071"/>
              <a:gd name="connsiteY2" fmla="*/ 476358 h 549643"/>
              <a:gd name="connsiteX3" fmla="*/ 0 w 403071"/>
              <a:gd name="connsiteY3" fmla="*/ 476358 h 549643"/>
              <a:gd name="connsiteX4" fmla="*/ 0 w 403071"/>
              <a:gd name="connsiteY4" fmla="*/ 36643 h 549643"/>
              <a:gd name="connsiteX5" fmla="*/ 91607 w 403071"/>
              <a:gd name="connsiteY5" fmla="*/ 36643 h 549643"/>
              <a:gd name="connsiteX6" fmla="*/ 18321 w 403071"/>
              <a:gd name="connsiteY6" fmla="*/ 476358 h 549643"/>
              <a:gd name="connsiteX7" fmla="*/ 18321 w 403071"/>
              <a:gd name="connsiteY7" fmla="*/ 513001 h 549643"/>
              <a:gd name="connsiteX8" fmla="*/ 366429 w 403071"/>
              <a:gd name="connsiteY8" fmla="*/ 513001 h 549643"/>
              <a:gd name="connsiteX9" fmla="*/ 366429 w 403071"/>
              <a:gd name="connsiteY9" fmla="*/ 73286 h 549643"/>
              <a:gd name="connsiteX10" fmla="*/ 329786 w 403071"/>
              <a:gd name="connsiteY10" fmla="*/ 73286 h 549643"/>
              <a:gd name="connsiteX11" fmla="*/ 54964 w 403071"/>
              <a:gd name="connsiteY11" fmla="*/ 513001 h 549643"/>
              <a:gd name="connsiteX12" fmla="*/ 54964 w 403071"/>
              <a:gd name="connsiteY12" fmla="*/ 549644 h 549643"/>
              <a:gd name="connsiteX13" fmla="*/ 403072 w 403071"/>
              <a:gd name="connsiteY13" fmla="*/ 549644 h 549643"/>
              <a:gd name="connsiteX14" fmla="*/ 403072 w 403071"/>
              <a:gd name="connsiteY14" fmla="*/ 109929 h 549643"/>
              <a:gd name="connsiteX15" fmla="*/ 366429 w 403071"/>
              <a:gd name="connsiteY15" fmla="*/ 109929 h 549643"/>
              <a:gd name="connsiteX16" fmla="*/ 201536 w 403071"/>
              <a:gd name="connsiteY16" fmla="*/ 18321 h 549643"/>
              <a:gd name="connsiteX17" fmla="*/ 201536 w 403071"/>
              <a:gd name="connsiteY17" fmla="*/ 0 h 549643"/>
              <a:gd name="connsiteX18" fmla="*/ 128250 w 403071"/>
              <a:gd name="connsiteY18" fmla="*/ 0 h 549643"/>
              <a:gd name="connsiteX19" fmla="*/ 128250 w 403071"/>
              <a:gd name="connsiteY19" fmla="*/ 18321 h 549643"/>
              <a:gd name="connsiteX20" fmla="*/ 91607 w 403071"/>
              <a:gd name="connsiteY20" fmla="*/ 18321 h 549643"/>
              <a:gd name="connsiteX21" fmla="*/ 91607 w 403071"/>
              <a:gd name="connsiteY21" fmla="*/ 54964 h 549643"/>
              <a:gd name="connsiteX22" fmla="*/ 238179 w 403071"/>
              <a:gd name="connsiteY22" fmla="*/ 54964 h 549643"/>
              <a:gd name="connsiteX23" fmla="*/ 238179 w 403071"/>
              <a:gd name="connsiteY23" fmla="*/ 18321 h 549643"/>
              <a:gd name="connsiteX24" fmla="*/ 201536 w 403071"/>
              <a:gd name="connsiteY24" fmla="*/ 18321 h 549643"/>
              <a:gd name="connsiteX25" fmla="*/ 45804 w 403071"/>
              <a:gd name="connsiteY25" fmla="*/ 146572 h 549643"/>
              <a:gd name="connsiteX26" fmla="*/ 283983 w 403071"/>
              <a:gd name="connsiteY26" fmla="*/ 146572 h 549643"/>
              <a:gd name="connsiteX27" fmla="*/ 45804 w 403071"/>
              <a:gd name="connsiteY27" fmla="*/ 219857 h 549643"/>
              <a:gd name="connsiteX28" fmla="*/ 283983 w 403071"/>
              <a:gd name="connsiteY28" fmla="*/ 219857 h 549643"/>
              <a:gd name="connsiteX29" fmla="*/ 45804 w 403071"/>
              <a:gd name="connsiteY29" fmla="*/ 293143 h 549643"/>
              <a:gd name="connsiteX30" fmla="*/ 283983 w 403071"/>
              <a:gd name="connsiteY30" fmla="*/ 293143 h 549643"/>
              <a:gd name="connsiteX31" fmla="*/ 45804 w 403071"/>
              <a:gd name="connsiteY31" fmla="*/ 366429 h 549643"/>
              <a:gd name="connsiteX32" fmla="*/ 283983 w 403071"/>
              <a:gd name="connsiteY32" fmla="*/ 366429 h 54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03071" h="549643">
                <a:moveTo>
                  <a:pt x="238179" y="36643"/>
                </a:moveTo>
                <a:lnTo>
                  <a:pt x="329786" y="36643"/>
                </a:lnTo>
                <a:lnTo>
                  <a:pt x="329786" y="476358"/>
                </a:lnTo>
                <a:lnTo>
                  <a:pt x="0" y="476358"/>
                </a:lnTo>
                <a:lnTo>
                  <a:pt x="0" y="36643"/>
                </a:lnTo>
                <a:lnTo>
                  <a:pt x="91607" y="36643"/>
                </a:lnTo>
                <a:moveTo>
                  <a:pt x="18321" y="476358"/>
                </a:moveTo>
                <a:lnTo>
                  <a:pt x="18321" y="513001"/>
                </a:lnTo>
                <a:lnTo>
                  <a:pt x="366429" y="513001"/>
                </a:lnTo>
                <a:lnTo>
                  <a:pt x="366429" y="73286"/>
                </a:lnTo>
                <a:lnTo>
                  <a:pt x="329786" y="73286"/>
                </a:lnTo>
                <a:moveTo>
                  <a:pt x="54964" y="513001"/>
                </a:moveTo>
                <a:lnTo>
                  <a:pt x="54964" y="549644"/>
                </a:lnTo>
                <a:lnTo>
                  <a:pt x="403072" y="549644"/>
                </a:lnTo>
                <a:lnTo>
                  <a:pt x="403072" y="109929"/>
                </a:lnTo>
                <a:lnTo>
                  <a:pt x="366429" y="109929"/>
                </a:lnTo>
                <a:moveTo>
                  <a:pt x="201536" y="18321"/>
                </a:moveTo>
                <a:lnTo>
                  <a:pt x="201536" y="0"/>
                </a:lnTo>
                <a:lnTo>
                  <a:pt x="128250" y="0"/>
                </a:lnTo>
                <a:lnTo>
                  <a:pt x="128250" y="18321"/>
                </a:lnTo>
                <a:lnTo>
                  <a:pt x="91607" y="18321"/>
                </a:lnTo>
                <a:lnTo>
                  <a:pt x="91607" y="54964"/>
                </a:lnTo>
                <a:lnTo>
                  <a:pt x="238179" y="54964"/>
                </a:lnTo>
                <a:lnTo>
                  <a:pt x="238179" y="18321"/>
                </a:lnTo>
                <a:lnTo>
                  <a:pt x="201536" y="18321"/>
                </a:lnTo>
                <a:close/>
                <a:moveTo>
                  <a:pt x="45804" y="146572"/>
                </a:moveTo>
                <a:lnTo>
                  <a:pt x="283983" y="146572"/>
                </a:lnTo>
                <a:moveTo>
                  <a:pt x="45804" y="219857"/>
                </a:moveTo>
                <a:lnTo>
                  <a:pt x="283983" y="219857"/>
                </a:lnTo>
                <a:moveTo>
                  <a:pt x="45804" y="293143"/>
                </a:moveTo>
                <a:lnTo>
                  <a:pt x="283983" y="293143"/>
                </a:lnTo>
                <a:moveTo>
                  <a:pt x="45804" y="366429"/>
                </a:moveTo>
                <a:lnTo>
                  <a:pt x="283983" y="366429"/>
                </a:lnTo>
              </a:path>
            </a:pathLst>
          </a:custGeom>
          <a:noFill/>
          <a:ln w="25400" cap="flat">
            <a:solidFill>
              <a:schemeClr val="accent1"/>
            </a:solidFill>
            <a:prstDash val="solid"/>
            <a:round/>
          </a:ln>
        </p:spPr>
        <p:txBody>
          <a:bodyPr rtlCol="0" anchor="ctr"/>
          <a:lstStyle/>
          <a:p>
            <a:endParaRPr lang="en-US" dirty="0"/>
          </a:p>
        </p:txBody>
      </p:sp>
      <p:sp>
        <p:nvSpPr>
          <p:cNvPr id="42" name="Freeform 41">
            <a:extLst>
              <a:ext uri="{FF2B5EF4-FFF2-40B4-BE49-F238E27FC236}">
                <a16:creationId xmlns:a16="http://schemas.microsoft.com/office/drawing/2014/main" id="{E891F74B-EC09-195E-F521-B9C696E40205}"/>
              </a:ext>
            </a:extLst>
          </p:cNvPr>
          <p:cNvSpPr>
            <a:spLocks noChangeAspect="1"/>
          </p:cNvSpPr>
          <p:nvPr/>
        </p:nvSpPr>
        <p:spPr>
          <a:xfrm>
            <a:off x="12770935" y="609600"/>
            <a:ext cx="864721" cy="1143000"/>
          </a:xfrm>
          <a:custGeom>
            <a:avLst/>
            <a:gdLst>
              <a:gd name="connsiteX0" fmla="*/ 315129 w 403071"/>
              <a:gd name="connsiteY0" fmla="*/ 237808 h 532785"/>
              <a:gd name="connsiteX1" fmla="*/ 243675 w 403071"/>
              <a:gd name="connsiteY1" fmla="*/ 256129 h 532785"/>
              <a:gd name="connsiteX2" fmla="*/ 225354 w 403071"/>
              <a:gd name="connsiteY2" fmla="*/ 184678 h 532785"/>
              <a:gd name="connsiteX3" fmla="*/ 296808 w 403071"/>
              <a:gd name="connsiteY3" fmla="*/ 166356 h 532785"/>
              <a:gd name="connsiteX4" fmla="*/ 315129 w 403071"/>
              <a:gd name="connsiteY4" fmla="*/ 237808 h 532785"/>
              <a:gd name="connsiteX5" fmla="*/ 256500 w 403071"/>
              <a:gd name="connsiteY5" fmla="*/ 532785 h 532785"/>
              <a:gd name="connsiteX6" fmla="*/ 329786 w 403071"/>
              <a:gd name="connsiteY6" fmla="*/ 490645 h 532785"/>
              <a:gd name="connsiteX7" fmla="*/ 280318 w 403071"/>
              <a:gd name="connsiteY7" fmla="*/ 406364 h 532785"/>
              <a:gd name="connsiteX8" fmla="*/ 346276 w 403071"/>
              <a:gd name="connsiteY8" fmla="*/ 314757 h 532785"/>
              <a:gd name="connsiteX9" fmla="*/ 403072 w 403071"/>
              <a:gd name="connsiteY9" fmla="*/ 138874 h 532785"/>
              <a:gd name="connsiteX10" fmla="*/ 403072 w 403071"/>
              <a:gd name="connsiteY10" fmla="*/ 23448 h 532785"/>
              <a:gd name="connsiteX11" fmla="*/ 368261 w 403071"/>
              <a:gd name="connsiteY11" fmla="*/ 3292 h 532785"/>
              <a:gd name="connsiteX12" fmla="*/ 267493 w 403071"/>
              <a:gd name="connsiteY12" fmla="*/ 61920 h 532785"/>
              <a:gd name="connsiteX13" fmla="*/ 142907 w 403071"/>
              <a:gd name="connsiteY13" fmla="*/ 199331 h 532785"/>
              <a:gd name="connsiteX14" fmla="*/ 97103 w 403071"/>
              <a:gd name="connsiteY14" fmla="*/ 301933 h 532785"/>
              <a:gd name="connsiteX15" fmla="*/ 0 w 403071"/>
              <a:gd name="connsiteY15" fmla="*/ 301933 h 532785"/>
              <a:gd name="connsiteX16" fmla="*/ 0 w 403071"/>
              <a:gd name="connsiteY16" fmla="*/ 386213 h 53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3071" h="532785">
                <a:moveTo>
                  <a:pt x="315129" y="237808"/>
                </a:moveTo>
                <a:cubicBezTo>
                  <a:pt x="300472" y="263456"/>
                  <a:pt x="269326" y="270787"/>
                  <a:pt x="243675" y="256129"/>
                </a:cubicBezTo>
                <a:cubicBezTo>
                  <a:pt x="218026" y="241471"/>
                  <a:pt x="210697" y="210326"/>
                  <a:pt x="225354" y="184678"/>
                </a:cubicBezTo>
                <a:cubicBezTo>
                  <a:pt x="240011" y="159025"/>
                  <a:pt x="271157" y="151698"/>
                  <a:pt x="296808" y="166356"/>
                </a:cubicBezTo>
                <a:cubicBezTo>
                  <a:pt x="320625" y="182844"/>
                  <a:pt x="329786" y="213989"/>
                  <a:pt x="315129" y="237808"/>
                </a:cubicBezTo>
                <a:close/>
                <a:moveTo>
                  <a:pt x="256500" y="532785"/>
                </a:moveTo>
                <a:lnTo>
                  <a:pt x="329786" y="490645"/>
                </a:lnTo>
                <a:lnTo>
                  <a:pt x="280318" y="406364"/>
                </a:lnTo>
                <a:lnTo>
                  <a:pt x="346276" y="314757"/>
                </a:lnTo>
                <a:cubicBezTo>
                  <a:pt x="382919" y="263456"/>
                  <a:pt x="403072" y="201165"/>
                  <a:pt x="403072" y="138874"/>
                </a:cubicBezTo>
                <a:lnTo>
                  <a:pt x="403072" y="23448"/>
                </a:lnTo>
                <a:cubicBezTo>
                  <a:pt x="403072" y="5126"/>
                  <a:pt x="382919" y="-5868"/>
                  <a:pt x="368261" y="3292"/>
                </a:cubicBezTo>
                <a:cubicBezTo>
                  <a:pt x="327954" y="27111"/>
                  <a:pt x="267493" y="61920"/>
                  <a:pt x="267493" y="61920"/>
                </a:cubicBezTo>
                <a:cubicBezTo>
                  <a:pt x="212528" y="93070"/>
                  <a:pt x="168558" y="142537"/>
                  <a:pt x="142907" y="199331"/>
                </a:cubicBezTo>
                <a:lnTo>
                  <a:pt x="97103" y="301933"/>
                </a:lnTo>
                <a:lnTo>
                  <a:pt x="0" y="301933"/>
                </a:lnTo>
                <a:lnTo>
                  <a:pt x="0" y="386213"/>
                </a:lnTo>
              </a:path>
            </a:pathLst>
          </a:custGeom>
          <a:noFill/>
          <a:ln w="25400" cap="flat">
            <a:solidFill>
              <a:schemeClr val="accent1"/>
            </a:solidFill>
            <a:prstDash val="solid"/>
            <a:round/>
          </a:ln>
        </p:spPr>
        <p:txBody>
          <a:bodyPr rtlCol="0" anchor="ctr"/>
          <a:lstStyle/>
          <a:p>
            <a:endParaRPr lang="en-US" dirty="0"/>
          </a:p>
        </p:txBody>
      </p:sp>
      <p:grpSp>
        <p:nvGrpSpPr>
          <p:cNvPr id="36" name="Group 35">
            <a:extLst>
              <a:ext uri="{FF2B5EF4-FFF2-40B4-BE49-F238E27FC236}">
                <a16:creationId xmlns:a16="http://schemas.microsoft.com/office/drawing/2014/main" id="{6829CFB5-D33E-8D76-8F06-107280D8524D}"/>
              </a:ext>
            </a:extLst>
          </p:cNvPr>
          <p:cNvGrpSpPr/>
          <p:nvPr/>
        </p:nvGrpSpPr>
        <p:grpSpPr>
          <a:xfrm>
            <a:off x="581026" y="6858001"/>
            <a:ext cx="5136743" cy="5163703"/>
            <a:chOff x="581026" y="6858001"/>
            <a:chExt cx="5136743" cy="5163703"/>
          </a:xfrm>
        </p:grpSpPr>
        <p:grpSp>
          <p:nvGrpSpPr>
            <p:cNvPr id="21" name="Group 20">
              <a:extLst>
                <a:ext uri="{FF2B5EF4-FFF2-40B4-BE49-F238E27FC236}">
                  <a16:creationId xmlns:a16="http://schemas.microsoft.com/office/drawing/2014/main" id="{429CDDC9-DECD-2A03-9350-657F4D9A7D93}"/>
                </a:ext>
              </a:extLst>
            </p:cNvPr>
            <p:cNvGrpSpPr/>
            <p:nvPr/>
          </p:nvGrpSpPr>
          <p:grpSpPr>
            <a:xfrm>
              <a:off x="581026" y="6858001"/>
              <a:ext cx="2738305" cy="5163703"/>
              <a:chOff x="568324" y="6656583"/>
              <a:chExt cx="2644767" cy="4962787"/>
            </a:xfrm>
          </p:grpSpPr>
          <p:pic>
            <p:nvPicPr>
              <p:cNvPr id="8" name="Picture 7">
                <a:extLst>
                  <a:ext uri="{FF2B5EF4-FFF2-40B4-BE49-F238E27FC236}">
                    <a16:creationId xmlns:a16="http://schemas.microsoft.com/office/drawing/2014/main" id="{1DF4F714-DC4D-0A71-4E5A-29E8BC7C0FFA}"/>
                  </a:ext>
                </a:extLst>
              </p:cNvPr>
              <p:cNvPicPr>
                <a:picLocks/>
              </p:cNvPicPr>
              <p:nvPr/>
            </p:nvPicPr>
            <p:blipFill rotWithShape="1">
              <a:blip r:embed="rId4"/>
              <a:srcRect l="25377" r="-4891"/>
              <a:stretch/>
            </p:blipFill>
            <p:spPr>
              <a:xfrm>
                <a:off x="568324" y="9956284"/>
                <a:ext cx="2644767" cy="1663086"/>
              </a:xfrm>
              <a:prstGeom prst="rect">
                <a:avLst/>
              </a:prstGeom>
            </p:spPr>
          </p:pic>
          <p:pic>
            <p:nvPicPr>
              <p:cNvPr id="18" name="Picture 17">
                <a:extLst>
                  <a:ext uri="{FF2B5EF4-FFF2-40B4-BE49-F238E27FC236}">
                    <a16:creationId xmlns:a16="http://schemas.microsoft.com/office/drawing/2014/main" id="{5EB04B1A-57D1-E411-A68F-67A7B5BC1235}"/>
                  </a:ext>
                </a:extLst>
              </p:cNvPr>
              <p:cNvPicPr>
                <a:picLocks/>
              </p:cNvPicPr>
              <p:nvPr/>
            </p:nvPicPr>
            <p:blipFill rotWithShape="1">
              <a:blip r:embed="rId5"/>
              <a:srcRect l="25499" r="-40"/>
              <a:stretch/>
            </p:blipFill>
            <p:spPr>
              <a:xfrm>
                <a:off x="571721" y="6656583"/>
                <a:ext cx="2478698" cy="1662650"/>
              </a:xfrm>
              <a:prstGeom prst="rect">
                <a:avLst/>
              </a:prstGeom>
            </p:spPr>
          </p:pic>
          <p:pic>
            <p:nvPicPr>
              <p:cNvPr id="19" name="Picture 18">
                <a:extLst>
                  <a:ext uri="{FF2B5EF4-FFF2-40B4-BE49-F238E27FC236}">
                    <a16:creationId xmlns:a16="http://schemas.microsoft.com/office/drawing/2014/main" id="{01CD8E8E-DC41-E28E-195D-BB22F473A4B5}"/>
                  </a:ext>
                </a:extLst>
              </p:cNvPr>
              <p:cNvPicPr>
                <a:picLocks/>
              </p:cNvPicPr>
              <p:nvPr/>
            </p:nvPicPr>
            <p:blipFill rotWithShape="1">
              <a:blip r:embed="rId6"/>
              <a:srcRect l="26088" r="-40"/>
              <a:stretch/>
            </p:blipFill>
            <p:spPr>
              <a:xfrm>
                <a:off x="571721" y="8306433"/>
                <a:ext cx="2478696" cy="1675884"/>
              </a:xfrm>
              <a:prstGeom prst="rect">
                <a:avLst/>
              </a:prstGeom>
            </p:spPr>
          </p:pic>
        </p:grpSp>
        <p:grpSp>
          <p:nvGrpSpPr>
            <p:cNvPr id="35" name="Group 34">
              <a:extLst>
                <a:ext uri="{FF2B5EF4-FFF2-40B4-BE49-F238E27FC236}">
                  <a16:creationId xmlns:a16="http://schemas.microsoft.com/office/drawing/2014/main" id="{EB064990-99FA-6DEE-81FF-9BA3E646D482}"/>
                </a:ext>
              </a:extLst>
            </p:cNvPr>
            <p:cNvGrpSpPr/>
            <p:nvPr/>
          </p:nvGrpSpPr>
          <p:grpSpPr>
            <a:xfrm>
              <a:off x="3150901" y="6858001"/>
              <a:ext cx="2566868" cy="5163701"/>
              <a:chOff x="7223646" y="7010400"/>
              <a:chExt cx="2566868" cy="5163701"/>
            </a:xfrm>
          </p:grpSpPr>
          <p:pic>
            <p:nvPicPr>
              <p:cNvPr id="27" name="Picture 26">
                <a:extLst>
                  <a:ext uri="{FF2B5EF4-FFF2-40B4-BE49-F238E27FC236}">
                    <a16:creationId xmlns:a16="http://schemas.microsoft.com/office/drawing/2014/main" id="{CA9B19A2-F857-CA23-9AC8-E297067C9FD7}"/>
                  </a:ext>
                </a:extLst>
              </p:cNvPr>
              <p:cNvPicPr>
                <a:picLocks/>
              </p:cNvPicPr>
              <p:nvPr/>
            </p:nvPicPr>
            <p:blipFill rotWithShape="1">
              <a:blip r:embed="rId7"/>
              <a:srcRect t="280" b="8060"/>
              <a:stretch/>
            </p:blipFill>
            <p:spPr>
              <a:xfrm>
                <a:off x="7223646" y="10877796"/>
                <a:ext cx="2566868" cy="1296305"/>
              </a:xfrm>
              <a:prstGeom prst="rect">
                <a:avLst/>
              </a:prstGeom>
              <a:ln>
                <a:noFill/>
              </a:ln>
              <a:effectLst>
                <a:softEdge rad="0"/>
              </a:effectLst>
            </p:spPr>
          </p:pic>
          <p:pic>
            <p:nvPicPr>
              <p:cNvPr id="31" name="Picture 30">
                <a:extLst>
                  <a:ext uri="{FF2B5EF4-FFF2-40B4-BE49-F238E27FC236}">
                    <a16:creationId xmlns:a16="http://schemas.microsoft.com/office/drawing/2014/main" id="{20F46CCC-A1A7-52C4-121F-18D44E62124C}"/>
                  </a:ext>
                </a:extLst>
              </p:cNvPr>
              <p:cNvPicPr>
                <a:picLocks/>
              </p:cNvPicPr>
              <p:nvPr/>
            </p:nvPicPr>
            <p:blipFill rotWithShape="1">
              <a:blip r:embed="rId8"/>
              <a:srcRect t="5568" b="3604"/>
              <a:stretch/>
            </p:blipFill>
            <p:spPr>
              <a:xfrm>
                <a:off x="7223646" y="8302642"/>
                <a:ext cx="2566868" cy="1294411"/>
              </a:xfrm>
              <a:prstGeom prst="rect">
                <a:avLst/>
              </a:prstGeom>
              <a:ln>
                <a:noFill/>
              </a:ln>
              <a:effectLst>
                <a:softEdge rad="0"/>
              </a:effectLst>
            </p:spPr>
          </p:pic>
          <p:pic>
            <p:nvPicPr>
              <p:cNvPr id="32" name="Picture 31">
                <a:extLst>
                  <a:ext uri="{FF2B5EF4-FFF2-40B4-BE49-F238E27FC236}">
                    <a16:creationId xmlns:a16="http://schemas.microsoft.com/office/drawing/2014/main" id="{07BF21DC-0A3A-F031-D100-BCE92A4EFC10}"/>
                  </a:ext>
                </a:extLst>
              </p:cNvPr>
              <p:cNvPicPr>
                <a:picLocks/>
              </p:cNvPicPr>
              <p:nvPr/>
            </p:nvPicPr>
            <p:blipFill rotWithShape="1">
              <a:blip r:embed="rId9"/>
              <a:srcRect t="5714" b="4873"/>
              <a:stretch/>
            </p:blipFill>
            <p:spPr>
              <a:xfrm>
                <a:off x="7223646" y="9586968"/>
                <a:ext cx="2566868" cy="1300913"/>
              </a:xfrm>
              <a:prstGeom prst="rect">
                <a:avLst/>
              </a:prstGeom>
              <a:ln>
                <a:noFill/>
              </a:ln>
              <a:effectLst>
                <a:softEdge rad="0"/>
              </a:effectLst>
            </p:spPr>
          </p:pic>
          <p:pic>
            <p:nvPicPr>
              <p:cNvPr id="33" name="Picture 32">
                <a:extLst>
                  <a:ext uri="{FF2B5EF4-FFF2-40B4-BE49-F238E27FC236}">
                    <a16:creationId xmlns:a16="http://schemas.microsoft.com/office/drawing/2014/main" id="{0B9EEA3E-3A89-FFD6-5C4B-F0F1005A229B}"/>
                  </a:ext>
                </a:extLst>
              </p:cNvPr>
              <p:cNvPicPr>
                <a:picLocks/>
              </p:cNvPicPr>
              <p:nvPr/>
            </p:nvPicPr>
            <p:blipFill rotWithShape="1">
              <a:blip r:embed="rId10"/>
              <a:srcRect l="10107" r="4522" b="908"/>
              <a:stretch/>
            </p:blipFill>
            <p:spPr>
              <a:xfrm>
                <a:off x="7223646" y="7010400"/>
                <a:ext cx="2566868" cy="1302327"/>
              </a:xfrm>
              <a:prstGeom prst="rect">
                <a:avLst/>
              </a:prstGeom>
              <a:ln>
                <a:noFill/>
              </a:ln>
              <a:effectLst>
                <a:softEdge rad="0"/>
              </a:effectLst>
            </p:spPr>
          </p:pic>
        </p:grpSp>
      </p:grpSp>
    </p:spTree>
    <p:extLst>
      <p:ext uri="{BB962C8B-B14F-4D97-AF65-F5344CB8AC3E}">
        <p14:creationId xmlns:p14="http://schemas.microsoft.com/office/powerpoint/2010/main" val="252274674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818525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FC785-4B73-1374-CE3A-190BCF867813}"/>
              </a:ext>
            </a:extLst>
          </p:cNvPr>
          <p:cNvSpPr>
            <a:spLocks noGrp="1"/>
          </p:cNvSpPr>
          <p:nvPr>
            <p:ph type="title"/>
          </p:nvPr>
        </p:nvSpPr>
        <p:spPr>
          <a:xfrm>
            <a:off x="576000" y="576000"/>
            <a:ext cx="19425297" cy="2663825"/>
          </a:xfrm>
        </p:spPr>
        <p:txBody>
          <a:bodyPr/>
          <a:lstStyle/>
          <a:p>
            <a:pPr>
              <a:lnSpc>
                <a:spcPct val="90000"/>
              </a:lnSpc>
            </a:pPr>
            <a:r>
              <a:rPr lang="en-US" sz="16800" dirty="0">
                <a:latin typeface="IBM Plex Sans Light"/>
              </a:rPr>
              <a:t>Case studies</a:t>
            </a:r>
          </a:p>
        </p:txBody>
      </p:sp>
    </p:spTree>
    <p:extLst>
      <p:ext uri="{BB962C8B-B14F-4D97-AF65-F5344CB8AC3E}">
        <p14:creationId xmlns:p14="http://schemas.microsoft.com/office/powerpoint/2010/main" val="115320808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59D58-D491-3483-AE0D-C22BBB898AE5}"/>
              </a:ext>
            </a:extLst>
          </p:cNvPr>
          <p:cNvSpPr>
            <a:spLocks noGrp="1"/>
          </p:cNvSpPr>
          <p:nvPr>
            <p:ph type="title"/>
          </p:nvPr>
        </p:nvSpPr>
        <p:spPr>
          <a:ln w="12700">
            <a:miter lim="400000"/>
          </a:ln>
        </p:spPr>
        <p:txBody>
          <a:bodyPr lIns="0" tIns="0" rIns="0" bIns="0"/>
          <a:lstStyle/>
          <a:p>
            <a:r>
              <a:rPr lang="en-US" altLang="en-US" dirty="0">
                <a:solidFill>
                  <a:schemeClr val="tx1"/>
                </a:solidFill>
                <a:latin typeface="IBM Plex Sans Light"/>
              </a:rPr>
              <a:t>Case study</a:t>
            </a:r>
            <a:endParaRPr lang="en-US" dirty="0">
              <a:solidFill>
                <a:schemeClr val="tx1"/>
              </a:solidFill>
            </a:endParaRPr>
          </a:p>
        </p:txBody>
      </p:sp>
      <p:sp>
        <p:nvSpPr>
          <p:cNvPr id="5" name="Text Placeholder 4">
            <a:extLst>
              <a:ext uri="{FF2B5EF4-FFF2-40B4-BE49-F238E27FC236}">
                <a16:creationId xmlns:a16="http://schemas.microsoft.com/office/drawing/2014/main" id="{C75D6278-D99E-4C8D-9436-E5D99029BBF3}"/>
              </a:ext>
            </a:extLst>
          </p:cNvPr>
          <p:cNvSpPr>
            <a:spLocks noGrp="1"/>
          </p:cNvSpPr>
          <p:nvPr>
            <p:ph type="body" sz="quarter" idx="12"/>
          </p:nvPr>
        </p:nvSpPr>
        <p:spPr>
          <a:ln w="12700">
            <a:miter lim="400000"/>
          </a:ln>
        </p:spPr>
        <p:txBody>
          <a:bodyPr lIns="0" tIns="0" rIns="0" bIns="0"/>
          <a:lstStyle/>
          <a:p>
            <a:r>
              <a:rPr lang="en-US" sz="3600" dirty="0">
                <a:latin typeface="IBM Plex Sans Light" panose="020B0503050203000203" pitchFamily="34" charset="0"/>
              </a:rPr>
              <a:t>Large automobile company</a:t>
            </a:r>
          </a:p>
        </p:txBody>
      </p:sp>
      <p:sp>
        <p:nvSpPr>
          <p:cNvPr id="6" name="Text Placeholder 5">
            <a:extLst>
              <a:ext uri="{FF2B5EF4-FFF2-40B4-BE49-F238E27FC236}">
                <a16:creationId xmlns:a16="http://schemas.microsoft.com/office/drawing/2014/main" id="{CDA3060A-64BB-7E99-9ADE-B8130BECCC39}"/>
              </a:ext>
            </a:extLst>
          </p:cNvPr>
          <p:cNvSpPr>
            <a:spLocks noGrp="1"/>
          </p:cNvSpPr>
          <p:nvPr>
            <p:ph type="body" sz="quarter" idx="13"/>
          </p:nvPr>
        </p:nvSpPr>
        <p:spPr>
          <a:xfrm>
            <a:off x="5522904" y="3196445"/>
            <a:ext cx="4951413" cy="9153525"/>
          </a:xfrm>
          <a:ln w="12700">
            <a:miter lim="400000"/>
          </a:ln>
        </p:spPr>
        <p:txBody>
          <a:bodyPr lIns="0" tIns="0" rIns="0" bIns="0"/>
          <a:lstStyle/>
          <a:p>
            <a:r>
              <a:rPr kumimoji="0" lang="en-US" sz="2800" b="1" i="0" u="none" strike="noStrike" kern="1200" cap="none" spc="0" normalizeH="0" baseline="0" noProof="0" dirty="0">
                <a:ln>
                  <a:noFill/>
                </a:ln>
                <a:solidFill>
                  <a:srgbClr val="000000"/>
                </a:solidFill>
                <a:effectLst/>
                <a:uLnTx/>
                <a:uFillTx/>
                <a:latin typeface="IBM Plex Sans Light"/>
                <a:ea typeface="IBM Plex Sans Light"/>
                <a:cs typeface="IBM Plex Sans Light" charset="0"/>
              </a:rPr>
              <a:t>Business problem:</a:t>
            </a:r>
            <a:br>
              <a:rPr kumimoji="0" lang="en-US" sz="2800" b="1" i="0" u="none" strike="noStrike" kern="1200" cap="none" spc="0" normalizeH="0" baseline="0" noProof="0" dirty="0">
                <a:ln>
                  <a:noFill/>
                </a:ln>
                <a:solidFill>
                  <a:srgbClr val="000000"/>
                </a:solidFill>
                <a:effectLst/>
                <a:uLnTx/>
                <a:uFillTx/>
                <a:latin typeface="IBM Plex Sans Light"/>
                <a:ea typeface="IBM Plex Sans Light"/>
                <a:cs typeface="IBM Plex Sans Light" charset="0"/>
              </a:rPr>
            </a:br>
            <a:endParaRPr kumimoji="0" lang="en-US" sz="2800" b="1" i="0" u="none" strike="noStrike" kern="1200" cap="none" spc="0" normalizeH="0" baseline="0" noProof="0" dirty="0">
              <a:ln>
                <a:noFill/>
              </a:ln>
              <a:solidFill>
                <a:srgbClr val="000000"/>
              </a:solidFill>
              <a:effectLst/>
              <a:uLnTx/>
              <a:uFillTx/>
              <a:latin typeface="IBM Plex Sans Light"/>
              <a:ea typeface="IBM Plex Sans Light"/>
              <a:cs typeface="IBM Plex Sans Light" charset="0"/>
            </a:endParaRPr>
          </a:p>
          <a:p>
            <a:pPr marL="457200" indent="-457200">
              <a:buFont typeface="Arial" panose="020B0604020202020204" pitchFamily="34" charset="0"/>
              <a:buChar char="•"/>
            </a:pPr>
            <a:r>
              <a:rPr lang="en-US" altLang="en-US" sz="2800" dirty="0">
                <a:latin typeface="IBM Plex Sans Light" panose="020B0403050203000203" pitchFamily="34" charset="0"/>
              </a:rPr>
              <a:t>Rework cost/time in manufacturing has a</a:t>
            </a:r>
          </a:p>
          <a:p>
            <a:pPr marL="457200" indent="-457200">
              <a:buFont typeface="Arial" panose="020B0604020202020204" pitchFamily="34" charset="0"/>
              <a:buChar char="•"/>
            </a:pPr>
            <a:r>
              <a:rPr lang="en-US" altLang="en-US" sz="2800" dirty="0">
                <a:latin typeface="IBM Plex Sans Light" panose="020B0403050203000203" pitchFamily="34" charset="0"/>
              </a:rPr>
              <a:t>serious impact on their business and production</a:t>
            </a:r>
          </a:p>
          <a:p>
            <a:pPr marL="457200" indent="-457200">
              <a:buFont typeface="Arial" panose="020B0604020202020204" pitchFamily="34" charset="0"/>
              <a:buChar char="•"/>
            </a:pPr>
            <a:endParaRPr lang="en-US" altLang="en-US" sz="2800" dirty="0">
              <a:latin typeface="IBM Plex Sans Light" panose="020B0403050203000203" pitchFamily="34" charset="0"/>
            </a:endParaRPr>
          </a:p>
          <a:p>
            <a:pPr marL="457200" indent="-457200">
              <a:buFont typeface="Arial" panose="020B0604020202020204" pitchFamily="34" charset="0"/>
              <a:buChar char="•"/>
            </a:pPr>
            <a:r>
              <a:rPr lang="en-US" altLang="en-US" sz="2800" dirty="0">
                <a:latin typeface="IBM Plex Sans Light" panose="020B0403050203000203" pitchFamily="34" charset="0"/>
              </a:rPr>
              <a:t>Required consistency in inspecting defects to effectively produce new models of automotive</a:t>
            </a:r>
          </a:p>
          <a:p>
            <a:endParaRPr lang="en-US" altLang="en-US" sz="2800" dirty="0">
              <a:latin typeface="IBM Plex Sans Light" panose="020B0403050203000203" pitchFamily="34" charset="0"/>
            </a:endParaRPr>
          </a:p>
          <a:p>
            <a:r>
              <a:rPr kumimoji="0" lang="en-US" sz="2800" b="1" i="0" u="none" strike="noStrike" kern="1200" cap="none" spc="0" normalizeH="0" baseline="0" noProof="0" dirty="0">
                <a:ln>
                  <a:noFill/>
                </a:ln>
                <a:solidFill>
                  <a:srgbClr val="000000"/>
                </a:solidFill>
                <a:effectLst/>
                <a:uLnTx/>
                <a:uFillTx/>
                <a:latin typeface="IBM Plex Sans Light"/>
                <a:ea typeface="IBM Plex Sans Light"/>
                <a:cs typeface="IBM Plex Sans Light" charset="0"/>
              </a:rPr>
              <a:t>Results:</a:t>
            </a:r>
            <a:br>
              <a:rPr kumimoji="0" lang="en-US" sz="2800" b="1" i="0" u="none" strike="noStrike" kern="1200" cap="none" spc="0" normalizeH="0" baseline="0" noProof="0" dirty="0">
                <a:ln>
                  <a:noFill/>
                </a:ln>
                <a:solidFill>
                  <a:srgbClr val="000000"/>
                </a:solidFill>
                <a:effectLst/>
                <a:uLnTx/>
                <a:uFillTx/>
                <a:latin typeface="IBM Plex Sans Light"/>
                <a:ea typeface="IBM Plex Sans Light"/>
                <a:cs typeface="IBM Plex Sans Light" charset="0"/>
              </a:rPr>
            </a:br>
            <a:endParaRPr kumimoji="0" lang="en-US" sz="2800" b="1" i="0" u="none" strike="noStrike" kern="1200" cap="none" spc="0" normalizeH="0" baseline="0" noProof="0" dirty="0">
              <a:ln>
                <a:noFill/>
              </a:ln>
              <a:solidFill>
                <a:srgbClr val="000000"/>
              </a:solidFill>
              <a:effectLst/>
              <a:uLnTx/>
              <a:uFillTx/>
              <a:latin typeface="IBM Plex Sans Light"/>
              <a:ea typeface="IBM Plex Sans Light"/>
              <a:cs typeface="IBM Plex Sans Light" charset="0"/>
            </a:endParaRPr>
          </a:p>
          <a:p>
            <a:pPr marL="457200" indent="-457200">
              <a:buFont typeface="Arial" panose="020B0604020202020204" pitchFamily="34" charset="0"/>
              <a:buChar char="•"/>
            </a:pPr>
            <a:r>
              <a:rPr lang="en-US" altLang="en-US" sz="2800" dirty="0">
                <a:latin typeface="IBM Plex Sans Light" panose="020B0403050203000203" pitchFamily="34" charset="0"/>
              </a:rPr>
              <a:t>With Maximo Visual Inspection: Avoiding over 200 defects a day – ~ $1.8M a month savings</a:t>
            </a:r>
          </a:p>
          <a:p>
            <a:pPr marL="457200" indent="-457200">
              <a:buFont typeface="Arial" panose="020B0604020202020204" pitchFamily="34" charset="0"/>
              <a:buChar char="•"/>
            </a:pPr>
            <a:endParaRPr lang="en-US" altLang="en-US" sz="2800" dirty="0">
              <a:latin typeface="IBM Plex Sans Light" panose="020B0403050203000203" pitchFamily="34" charset="0"/>
            </a:endParaRPr>
          </a:p>
          <a:p>
            <a:pPr marL="457200" indent="-457200">
              <a:buFont typeface="Arial" panose="020B0604020202020204" pitchFamily="34" charset="0"/>
              <a:buChar char="•"/>
            </a:pPr>
            <a:r>
              <a:rPr lang="en-US" altLang="en-US" sz="2800" dirty="0">
                <a:latin typeface="IBM Plex Sans Light" panose="020B0403050203000203" pitchFamily="34" charset="0"/>
              </a:rPr>
              <a:t>Ability to detect a defect at the point of installation</a:t>
            </a:r>
          </a:p>
          <a:p>
            <a:endParaRPr lang="en-US" sz="2800" dirty="0">
              <a:latin typeface="IBM Plex Sans Light" panose="020B0403050203000203" pitchFamily="34" charset="0"/>
            </a:endParaRPr>
          </a:p>
        </p:txBody>
      </p:sp>
      <p:pic>
        <p:nvPicPr>
          <p:cNvPr id="8" name="Picture Placeholder 4">
            <a:extLst>
              <a:ext uri="{FF2B5EF4-FFF2-40B4-BE49-F238E27FC236}">
                <a16:creationId xmlns:a16="http://schemas.microsoft.com/office/drawing/2014/main" id="{CEB11AF8-E87F-7444-BDDF-B1157A376AC1}"/>
              </a:ext>
            </a:extLst>
          </p:cNvPr>
          <p:cNvPicPr>
            <a:picLocks noGrp="1" noChangeAspect="1"/>
          </p:cNvPicPr>
          <p:nvPr>
            <p:ph type="pic" sz="quarter" idx="15"/>
          </p:nvPr>
        </p:nvPicPr>
        <p:blipFill>
          <a:blip r:embed="rId3"/>
          <a:srcRect l="20667" r="20667"/>
          <a:stretch/>
        </p:blipFill>
        <p:spPr>
          <a:prstGeom prst="rect">
            <a:avLst/>
          </a:prstGeom>
        </p:spPr>
      </p:pic>
    </p:spTree>
    <p:extLst>
      <p:ext uri="{BB962C8B-B14F-4D97-AF65-F5344CB8AC3E}">
        <p14:creationId xmlns:p14="http://schemas.microsoft.com/office/powerpoint/2010/main" val="211842604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413174-91C9-7726-BC05-1DB10C81B1D4}"/>
              </a:ext>
            </a:extLst>
          </p:cNvPr>
          <p:cNvSpPr>
            <a:spLocks noGrp="1"/>
          </p:cNvSpPr>
          <p:nvPr>
            <p:ph type="title"/>
          </p:nvPr>
        </p:nvSpPr>
        <p:spPr/>
        <p:txBody>
          <a:bodyPr/>
          <a:lstStyle/>
          <a:p>
            <a:r>
              <a:rPr lang="en-US" altLang="en-US" dirty="0">
                <a:solidFill>
                  <a:schemeClr val="tx1"/>
                </a:solidFill>
                <a:latin typeface="IBM Plex Sans Light" panose="020B0403050203000203" pitchFamily="34" charset="0"/>
                <a:ea typeface="IBM Plex Sans Light" pitchFamily="49" charset="-128"/>
              </a:rPr>
              <a:t>Case study</a:t>
            </a:r>
            <a:br>
              <a:rPr lang="en-US" altLang="en-US" sz="2800" dirty="0">
                <a:solidFill>
                  <a:schemeClr val="accent1"/>
                </a:solidFill>
                <a:latin typeface="IBM Plex Sans Light" panose="020B0403050203000203" pitchFamily="34" charset="0"/>
                <a:ea typeface="IBM Plex Sans Light" pitchFamily="49" charset="-128"/>
              </a:rPr>
            </a:br>
            <a:endParaRPr lang="en-US" dirty="0">
              <a:solidFill>
                <a:schemeClr val="accent1"/>
              </a:solidFill>
              <a:latin typeface="IBM Plex Sans Light" panose="020B0403050203000203" pitchFamily="34" charset="0"/>
            </a:endParaRPr>
          </a:p>
        </p:txBody>
      </p:sp>
      <p:sp>
        <p:nvSpPr>
          <p:cNvPr id="5" name="Text Placeholder 4">
            <a:extLst>
              <a:ext uri="{FF2B5EF4-FFF2-40B4-BE49-F238E27FC236}">
                <a16:creationId xmlns:a16="http://schemas.microsoft.com/office/drawing/2014/main" id="{3B4D3563-67B3-5F20-91D6-979737185A5D}"/>
              </a:ext>
            </a:extLst>
          </p:cNvPr>
          <p:cNvSpPr>
            <a:spLocks noGrp="1"/>
          </p:cNvSpPr>
          <p:nvPr>
            <p:ph type="body" sz="quarter" idx="12"/>
          </p:nvPr>
        </p:nvSpPr>
        <p:spPr>
          <a:xfrm>
            <a:off x="568325" y="3429000"/>
            <a:ext cx="4662043" cy="8572500"/>
          </a:xfrm>
        </p:spPr>
        <p:txBody>
          <a:bodyPr/>
          <a:lstStyle/>
          <a:p>
            <a:r>
              <a:rPr lang="en-US" sz="3600" dirty="0">
                <a:latin typeface="IBM Plex Sans Light" panose="020B0503050203000203" pitchFamily="34" charset="0"/>
              </a:rPr>
              <a:t>Regional water utility in North America</a:t>
            </a:r>
          </a:p>
        </p:txBody>
      </p:sp>
      <p:sp>
        <p:nvSpPr>
          <p:cNvPr id="6" name="Text Placeholder 5">
            <a:extLst>
              <a:ext uri="{FF2B5EF4-FFF2-40B4-BE49-F238E27FC236}">
                <a16:creationId xmlns:a16="http://schemas.microsoft.com/office/drawing/2014/main" id="{CBB2E3EA-0732-846B-79B4-E37AA8620A5F}"/>
              </a:ext>
            </a:extLst>
          </p:cNvPr>
          <p:cNvSpPr>
            <a:spLocks noGrp="1"/>
          </p:cNvSpPr>
          <p:nvPr>
            <p:ph type="body" sz="quarter" idx="13"/>
          </p:nvPr>
        </p:nvSpPr>
        <p:spPr/>
        <p:txBody>
          <a:bodyPr/>
          <a:lstStyle/>
          <a:p>
            <a:r>
              <a:rPr kumimoji="0" lang="en-US" sz="2800" b="1" i="0" u="none" strike="noStrike" kern="1200" cap="none" spc="0" normalizeH="0" baseline="0" noProof="0" dirty="0">
                <a:ln>
                  <a:noFill/>
                </a:ln>
                <a:solidFill>
                  <a:srgbClr val="000000"/>
                </a:solidFill>
                <a:effectLst/>
                <a:uLnTx/>
                <a:uFillTx/>
                <a:latin typeface="IBM Plex Sans Light"/>
                <a:ea typeface="IBM Plex Sans Light"/>
                <a:cs typeface="IBM Plex Sans Light" charset="0"/>
              </a:rPr>
              <a:t>Business problem:</a:t>
            </a:r>
            <a:br>
              <a:rPr kumimoji="0" lang="en-US" sz="2800" b="1" i="0" u="none" strike="noStrike" kern="1200" cap="none" spc="0" normalizeH="0" baseline="0" noProof="0" dirty="0">
                <a:ln>
                  <a:noFill/>
                </a:ln>
                <a:solidFill>
                  <a:srgbClr val="000000"/>
                </a:solidFill>
                <a:effectLst/>
                <a:uLnTx/>
                <a:uFillTx/>
                <a:latin typeface="IBM Plex Sans Light"/>
                <a:ea typeface="IBM Plex Sans Light"/>
                <a:cs typeface="IBM Plex Sans Light" charset="0"/>
              </a:rPr>
            </a:br>
            <a:endParaRPr lang="en-US" altLang="en-US" sz="2800" dirty="0">
              <a:latin typeface="IBM Plex Sans Light"/>
            </a:endParaRPr>
          </a:p>
          <a:p>
            <a:r>
              <a:rPr lang="en-US" altLang="en-US" sz="2800" dirty="0">
                <a:latin typeface="IBM Plex Sans Light"/>
              </a:rPr>
              <a:t>The company did not have an effective capital assessment and planning process</a:t>
            </a:r>
          </a:p>
          <a:p>
            <a:endParaRPr lang="en-US" altLang="en-US" sz="2800" dirty="0"/>
          </a:p>
          <a:p>
            <a:r>
              <a:rPr lang="en-US" altLang="en-US" sz="2800" b="1" dirty="0"/>
              <a:t>Results:</a:t>
            </a:r>
            <a:br>
              <a:rPr lang="en-US" altLang="en-US" sz="2800" b="1" dirty="0"/>
            </a:br>
            <a:endParaRPr lang="en-US" altLang="en-US" sz="2800" b="1" dirty="0"/>
          </a:p>
          <a:p>
            <a:pPr marL="329184" lvl="1" indent="-329184"/>
            <a:r>
              <a:rPr lang="en-US" altLang="en-US" sz="2800" dirty="0">
                <a:latin typeface="IBM Plex Sans Light"/>
              </a:rPr>
              <a:t>Utilized data from</a:t>
            </a:r>
            <a:br>
              <a:rPr lang="en-US" altLang="en-US" sz="2800" dirty="0"/>
            </a:br>
            <a:r>
              <a:rPr lang="en-US" altLang="en-US" sz="2800" dirty="0">
                <a:latin typeface="IBM Plex Sans Light"/>
              </a:rPr>
              <a:t>smart sensors</a:t>
            </a:r>
          </a:p>
          <a:p>
            <a:pPr marL="329184" lvl="1" indent="-329184"/>
            <a:endParaRPr lang="en-US" altLang="en-US" sz="2800" dirty="0"/>
          </a:p>
          <a:p>
            <a:pPr marL="329184" lvl="1" indent="-329184"/>
            <a:r>
              <a:rPr lang="en-US" altLang="en-US" sz="2800" dirty="0">
                <a:latin typeface="IBM Plex Sans Light"/>
              </a:rPr>
              <a:t>Provided anomaly </a:t>
            </a:r>
            <a:br>
              <a:rPr lang="en-US" altLang="en-US" sz="2800" dirty="0">
                <a:latin typeface="IBM Plex Sans Light"/>
              </a:rPr>
            </a:br>
            <a:r>
              <a:rPr lang="en-US" altLang="en-US" sz="2800" dirty="0">
                <a:latin typeface="IBM Plex Sans Light"/>
              </a:rPr>
              <a:t>root-cause and </a:t>
            </a:r>
            <a:br>
              <a:rPr lang="en-US" altLang="en-US" sz="2800" dirty="0">
                <a:latin typeface="IBM Plex Sans Light"/>
              </a:rPr>
            </a:br>
            <a:r>
              <a:rPr lang="en-US" altLang="en-US" sz="2800" dirty="0">
                <a:latin typeface="IBM Plex Sans Light"/>
              </a:rPr>
              <a:t>process implications</a:t>
            </a:r>
          </a:p>
          <a:p>
            <a:pPr marL="329184" lvl="1" indent="-329184"/>
            <a:endParaRPr lang="en-US" altLang="en-US" sz="2800" dirty="0"/>
          </a:p>
          <a:p>
            <a:pPr marL="329184" lvl="1" indent="-329184"/>
            <a:r>
              <a:rPr lang="en-US" altLang="en-US" sz="2800" dirty="0">
                <a:latin typeface="IBM Plex Sans Light"/>
              </a:rPr>
              <a:t>Allowed for </a:t>
            </a:r>
            <a:br>
              <a:rPr lang="en-US" altLang="en-US" sz="2800" dirty="0">
                <a:latin typeface="IBM Plex Sans Light"/>
              </a:rPr>
            </a:br>
            <a:r>
              <a:rPr lang="en-US" altLang="en-US" sz="2800" dirty="0">
                <a:latin typeface="IBM Plex Sans Light"/>
              </a:rPr>
              <a:t>proactive intervention</a:t>
            </a:r>
          </a:p>
          <a:p>
            <a:pPr marL="329184" lvl="1" indent="-329184"/>
            <a:endParaRPr lang="en-US" altLang="en-US" sz="2800" dirty="0"/>
          </a:p>
          <a:p>
            <a:pPr marL="329184" lvl="1" indent="-329184"/>
            <a:r>
              <a:rPr lang="en-US" altLang="en-US" sz="2800" dirty="0">
                <a:latin typeface="IBM Plex Sans Light" panose="020B0503050203000203" pitchFamily="34" charset="0"/>
              </a:rPr>
              <a:t>Improved production reliability and reduced </a:t>
            </a:r>
            <a:br>
              <a:rPr lang="en-US" altLang="en-US" sz="2800" dirty="0">
                <a:latin typeface="IBM Plex Sans Light" panose="020B0503050203000203" pitchFamily="34" charset="0"/>
              </a:rPr>
            </a:br>
            <a:r>
              <a:rPr lang="en-US" altLang="en-US" sz="2800" dirty="0">
                <a:latin typeface="IBM Plex Sans Light" panose="020B0503050203000203" pitchFamily="34" charset="0"/>
              </a:rPr>
              <a:t>costly downtime</a:t>
            </a:r>
          </a:p>
        </p:txBody>
      </p:sp>
      <p:pic>
        <p:nvPicPr>
          <p:cNvPr id="8" name="Picture Placeholder 4">
            <a:extLst>
              <a:ext uri="{FF2B5EF4-FFF2-40B4-BE49-F238E27FC236}">
                <a16:creationId xmlns:a16="http://schemas.microsoft.com/office/drawing/2014/main" id="{CEB11AF8-E87F-7444-BDDF-B1157A376AC1}"/>
              </a:ext>
            </a:extLst>
          </p:cNvPr>
          <p:cNvPicPr>
            <a:picLocks noGrp="1" noChangeAspect="1"/>
          </p:cNvPicPr>
          <p:nvPr>
            <p:ph type="pic" sz="quarter" idx="15"/>
          </p:nvPr>
        </p:nvPicPr>
        <p:blipFill rotWithShape="1">
          <a:blip r:embed="rId3"/>
          <a:srcRect t="2589" b="2589"/>
          <a:stretch/>
        </p:blipFill>
        <p:spPr/>
      </p:pic>
    </p:spTree>
    <p:extLst>
      <p:ext uri="{BB962C8B-B14F-4D97-AF65-F5344CB8AC3E}">
        <p14:creationId xmlns:p14="http://schemas.microsoft.com/office/powerpoint/2010/main" val="44909072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59D58-D491-3483-AE0D-C22BBB898AE5}"/>
              </a:ext>
            </a:extLst>
          </p:cNvPr>
          <p:cNvSpPr>
            <a:spLocks noGrp="1"/>
          </p:cNvSpPr>
          <p:nvPr>
            <p:ph type="title"/>
          </p:nvPr>
        </p:nvSpPr>
        <p:spPr/>
        <p:txBody>
          <a:bodyPr/>
          <a:lstStyle/>
          <a:p>
            <a:r>
              <a:rPr lang="en-US" altLang="en-US" dirty="0">
                <a:solidFill>
                  <a:schemeClr val="tx1"/>
                </a:solidFill>
                <a:latin typeface="IBM Plex Sans Light"/>
              </a:rPr>
              <a:t>Case study</a:t>
            </a:r>
            <a:br>
              <a:rPr lang="en-US" altLang="en-US" dirty="0">
                <a:solidFill>
                  <a:schemeClr val="accent1"/>
                </a:solidFill>
              </a:rPr>
            </a:br>
            <a:endParaRPr lang="en-US" dirty="0">
              <a:solidFill>
                <a:schemeClr val="accent1"/>
              </a:solidFill>
            </a:endParaRPr>
          </a:p>
        </p:txBody>
      </p:sp>
      <p:sp>
        <p:nvSpPr>
          <p:cNvPr id="5" name="Text Placeholder 4">
            <a:extLst>
              <a:ext uri="{FF2B5EF4-FFF2-40B4-BE49-F238E27FC236}">
                <a16:creationId xmlns:a16="http://schemas.microsoft.com/office/drawing/2014/main" id="{77E40065-76CE-DC4E-D7AC-85E8CB6BDA10}"/>
              </a:ext>
            </a:extLst>
          </p:cNvPr>
          <p:cNvSpPr>
            <a:spLocks noGrp="1"/>
          </p:cNvSpPr>
          <p:nvPr>
            <p:ph type="body" sz="quarter" idx="12"/>
          </p:nvPr>
        </p:nvSpPr>
        <p:spPr/>
        <p:txBody>
          <a:bodyPr/>
          <a:lstStyle/>
          <a:p>
            <a:r>
              <a:rPr lang="en-US" sz="3600" dirty="0">
                <a:latin typeface="IBM Plex Sans Light" panose="020B0503050203000203" pitchFamily="34" charset="0"/>
              </a:rPr>
              <a:t>Oil and gas producers </a:t>
            </a:r>
            <a:br>
              <a:rPr lang="en-US" sz="3600" dirty="0">
                <a:latin typeface="IBM Plex Sans Light" panose="020B0503050203000203" pitchFamily="34" charset="0"/>
              </a:rPr>
            </a:br>
            <a:r>
              <a:rPr lang="en-US" sz="3600" dirty="0">
                <a:latin typeface="IBM Plex Sans Light" panose="020B0503050203000203" pitchFamily="34" charset="0"/>
              </a:rPr>
              <a:t>in Asia Pacific</a:t>
            </a:r>
          </a:p>
        </p:txBody>
      </p:sp>
      <p:sp>
        <p:nvSpPr>
          <p:cNvPr id="6" name="Text Placeholder 5">
            <a:extLst>
              <a:ext uri="{FF2B5EF4-FFF2-40B4-BE49-F238E27FC236}">
                <a16:creationId xmlns:a16="http://schemas.microsoft.com/office/drawing/2014/main" id="{7CFC6C1B-4192-9E60-FDBA-7EDB54C60068}"/>
              </a:ext>
            </a:extLst>
          </p:cNvPr>
          <p:cNvSpPr>
            <a:spLocks noGrp="1"/>
          </p:cNvSpPr>
          <p:nvPr>
            <p:ph type="body" sz="quarter" idx="13"/>
          </p:nvPr>
        </p:nvSpPr>
        <p:spPr/>
        <p:txBody>
          <a:bodyPr/>
          <a:lstStyle/>
          <a:p>
            <a:r>
              <a:rPr kumimoji="0" lang="en-US" sz="2800" b="1" i="0" u="none" strike="noStrike" kern="1200" cap="none" spc="0" normalizeH="0" baseline="0" noProof="0" dirty="0">
                <a:ln>
                  <a:noFill/>
                </a:ln>
                <a:solidFill>
                  <a:srgbClr val="000000"/>
                </a:solidFill>
                <a:effectLst/>
                <a:uLnTx/>
                <a:uFillTx/>
                <a:latin typeface="IBM Plex Sans Light"/>
                <a:ea typeface="IBM Plex Sans Light"/>
                <a:cs typeface="IBM Plex Sans Light" charset="0"/>
              </a:rPr>
              <a:t>Business problem:</a:t>
            </a:r>
            <a:br>
              <a:rPr kumimoji="0" lang="en-US" sz="2800" b="1" i="0" u="none" strike="noStrike" kern="1200" cap="none" spc="0" normalizeH="0" baseline="0" noProof="0" dirty="0">
                <a:ln>
                  <a:noFill/>
                </a:ln>
                <a:solidFill>
                  <a:srgbClr val="000000"/>
                </a:solidFill>
                <a:effectLst/>
                <a:uLnTx/>
                <a:uFillTx/>
                <a:latin typeface="IBM Plex Sans Light"/>
                <a:ea typeface="IBM Plex Sans Light"/>
                <a:cs typeface="IBM Plex Sans Light" charset="0"/>
              </a:rPr>
            </a:br>
            <a:endParaRPr lang="en-US" altLang="en-US" sz="2800" dirty="0">
              <a:latin typeface="IBM Plex Sans Light"/>
            </a:endParaRPr>
          </a:p>
          <a:p>
            <a:r>
              <a:rPr lang="en-US" altLang="en-US" sz="2800" dirty="0">
                <a:latin typeface="IBM Plex Sans Light"/>
              </a:rPr>
              <a:t>Too much emergency maintenance and not </a:t>
            </a:r>
            <a:br>
              <a:rPr lang="en-US" altLang="en-US" sz="2800" dirty="0"/>
            </a:br>
            <a:r>
              <a:rPr lang="en-US" altLang="en-US" sz="2800" dirty="0">
                <a:latin typeface="IBM Plex Sans Light"/>
              </a:rPr>
              <a:t>staffed to handle the </a:t>
            </a:r>
            <a:br>
              <a:rPr lang="en-US" altLang="en-US" sz="2800" dirty="0"/>
            </a:br>
            <a:r>
              <a:rPr lang="en-US" altLang="en-US" sz="2800" dirty="0">
                <a:latin typeface="IBM Plex Sans Light"/>
              </a:rPr>
              <a:t>problems effectively</a:t>
            </a:r>
          </a:p>
          <a:p>
            <a:endParaRPr lang="en-US" altLang="en-US" sz="2800" dirty="0"/>
          </a:p>
          <a:p>
            <a:r>
              <a:rPr lang="en-US" altLang="en-US" sz="2800" b="1" dirty="0"/>
              <a:t>Results:</a:t>
            </a:r>
          </a:p>
          <a:p>
            <a:endParaRPr lang="en-US" altLang="en-US" sz="2800" dirty="0">
              <a:latin typeface="IBM Plex Sans Light"/>
            </a:endParaRPr>
          </a:p>
          <a:p>
            <a:pPr marL="457200" indent="-457200">
              <a:buFont typeface="Arial" panose="020B0604020202020204" pitchFamily="34" charset="0"/>
              <a:buChar char="•"/>
            </a:pPr>
            <a:r>
              <a:rPr lang="en-US" altLang="en-US" sz="2800" dirty="0">
                <a:latin typeface="IBM Plex Sans Light"/>
              </a:rPr>
              <a:t>Utilized data from </a:t>
            </a:r>
            <a:br>
              <a:rPr lang="en-US" altLang="en-US" sz="2800" dirty="0"/>
            </a:br>
            <a:r>
              <a:rPr lang="en-US" altLang="en-US" sz="2800" dirty="0">
                <a:latin typeface="IBM Plex Sans Light"/>
              </a:rPr>
              <a:t>smart sensors</a:t>
            </a:r>
          </a:p>
          <a:p>
            <a:endParaRPr lang="en-US" altLang="en-US" sz="2800" dirty="0">
              <a:latin typeface="IBM Plex Sans Light"/>
            </a:endParaRPr>
          </a:p>
          <a:p>
            <a:pPr marL="329184" lvl="1" indent="-329184"/>
            <a:r>
              <a:rPr lang="en-US" altLang="en-US" sz="2800" dirty="0">
                <a:latin typeface="IBM Plex Sans Light"/>
              </a:rPr>
              <a:t>Provided anomaly </a:t>
            </a:r>
            <a:br>
              <a:rPr lang="en-US" altLang="en-US" sz="2800" dirty="0"/>
            </a:br>
            <a:r>
              <a:rPr lang="en-US" altLang="en-US" sz="2800" dirty="0">
                <a:latin typeface="IBM Plex Sans Light"/>
              </a:rPr>
              <a:t>root-cause and </a:t>
            </a:r>
            <a:br>
              <a:rPr lang="en-US" altLang="en-US" sz="2800" dirty="0"/>
            </a:br>
            <a:r>
              <a:rPr lang="en-US" altLang="en-US" sz="2800" dirty="0">
                <a:latin typeface="IBM Plex Sans Light"/>
              </a:rPr>
              <a:t>process implications </a:t>
            </a:r>
          </a:p>
          <a:p>
            <a:pPr marL="329184" lvl="1" indent="-329184"/>
            <a:endParaRPr lang="en-US" altLang="en-US" sz="2800" dirty="0"/>
          </a:p>
          <a:p>
            <a:pPr marL="329184" lvl="1" indent="-329184"/>
            <a:r>
              <a:rPr lang="en-US" altLang="en-US" sz="2800" dirty="0">
                <a:latin typeface="IBM Plex Sans Light"/>
              </a:rPr>
              <a:t>Allowed for </a:t>
            </a:r>
            <a:br>
              <a:rPr lang="en-US" altLang="en-US" sz="2800" dirty="0"/>
            </a:br>
            <a:r>
              <a:rPr lang="en-US" altLang="en-US" sz="2800" dirty="0">
                <a:latin typeface="IBM Plex Sans Light"/>
              </a:rPr>
              <a:t>proactive intervention </a:t>
            </a:r>
          </a:p>
          <a:p>
            <a:pPr marL="329184" lvl="1" indent="-329184"/>
            <a:endParaRPr lang="en-US" altLang="en-US" sz="2800" dirty="0"/>
          </a:p>
          <a:p>
            <a:pPr marL="329184" lvl="1" indent="-329184"/>
            <a:r>
              <a:rPr lang="en-US" altLang="en-US" sz="2800" dirty="0">
                <a:latin typeface="IBM Plex Sans Light" panose="020B0503050203000203" pitchFamily="34" charset="0"/>
              </a:rPr>
              <a:t>Improved production reliability and reduced </a:t>
            </a:r>
            <a:br>
              <a:rPr lang="en-US" altLang="en-US" sz="2800" dirty="0">
                <a:latin typeface="IBM Plex Sans Light" panose="020B0503050203000203" pitchFamily="34" charset="0"/>
              </a:rPr>
            </a:br>
            <a:r>
              <a:rPr lang="en-US" altLang="en-US" sz="2800" dirty="0">
                <a:latin typeface="IBM Plex Sans Light" panose="020B0503050203000203" pitchFamily="34" charset="0"/>
              </a:rPr>
              <a:t>costly downtime </a:t>
            </a:r>
          </a:p>
          <a:p>
            <a:endParaRPr lang="en-US" sz="2800" dirty="0"/>
          </a:p>
        </p:txBody>
      </p:sp>
      <p:pic>
        <p:nvPicPr>
          <p:cNvPr id="8" name="Picture Placeholder 4">
            <a:extLst>
              <a:ext uri="{FF2B5EF4-FFF2-40B4-BE49-F238E27FC236}">
                <a16:creationId xmlns:a16="http://schemas.microsoft.com/office/drawing/2014/main" id="{CEB11AF8-E87F-7444-BDDF-B1157A376AC1}"/>
              </a:ext>
            </a:extLst>
          </p:cNvPr>
          <p:cNvPicPr>
            <a:picLocks noGrp="1" noChangeAspect="1"/>
          </p:cNvPicPr>
          <p:nvPr>
            <p:ph type="pic" sz="quarter" idx="15"/>
          </p:nvPr>
        </p:nvPicPr>
        <p:blipFill rotWithShape="1">
          <a:blip r:embed="rId3"/>
          <a:srcRect t="2220" b="2220"/>
          <a:stretch/>
        </p:blipFill>
        <p:spPr/>
      </p:pic>
    </p:spTree>
    <p:extLst>
      <p:ext uri="{BB962C8B-B14F-4D97-AF65-F5344CB8AC3E}">
        <p14:creationId xmlns:p14="http://schemas.microsoft.com/office/powerpoint/2010/main" val="197678655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41617CC-B80D-DCAF-D8E3-946DDAFE3374}"/>
              </a:ext>
            </a:extLst>
          </p:cNvPr>
          <p:cNvSpPr>
            <a:spLocks noGrp="1"/>
          </p:cNvSpPr>
          <p:nvPr>
            <p:ph type="title" idx="4294967295"/>
          </p:nvPr>
        </p:nvSpPr>
        <p:spPr>
          <a:xfrm>
            <a:off x="568325" y="569913"/>
            <a:ext cx="4956175" cy="2859087"/>
          </a:xfrm>
          <a:prstGeom prst="rect">
            <a:avLst/>
          </a:prstGeom>
          <a:noFill/>
          <a:ln w="12700">
            <a:noFill/>
            <a:prstDash/>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2438400" rtl="0" eaLnBrk="1" fontAlgn="auto" latinLnBrk="0" hangingPunct="1">
              <a:lnSpc>
                <a:spcPct val="90000"/>
              </a:lnSpc>
              <a:spcBef>
                <a:spcPts val="600"/>
              </a:spcBef>
              <a:spcAft>
                <a:spcPts val="0"/>
              </a:spcAft>
              <a:buClrTx/>
              <a:buSzTx/>
              <a:buFontTx/>
              <a:buNone/>
              <a:tabLst/>
              <a:defRPr/>
            </a:pPr>
            <a:r>
              <a:rPr kumimoji="0" lang="en-US" b="0" i="0" u="none" strike="noStrike" kern="0" cap="none" spc="0" normalizeH="0" baseline="0" noProof="0" dirty="0">
                <a:ln>
                  <a:noFill/>
                </a:ln>
                <a:effectLst/>
                <a:uLnTx/>
                <a:uFillTx/>
                <a:latin typeface="IBM Plex Sans Light"/>
                <a:ea typeface="IBM Plex Sans Light"/>
                <a:cs typeface="IBM Plex Sans Light"/>
                <a:sym typeface="IBM Plex Sans Light"/>
              </a:rPr>
              <a:t>Thank you.</a:t>
            </a:r>
          </a:p>
        </p:txBody>
      </p:sp>
      <p:cxnSp>
        <p:nvCxnSpPr>
          <p:cNvPr id="9" name="Straight Connector 8">
            <a:extLst>
              <a:ext uri="{FF2B5EF4-FFF2-40B4-BE49-F238E27FC236}">
                <a16:creationId xmlns:a16="http://schemas.microsoft.com/office/drawing/2014/main" id="{9415B11D-B235-E982-A6FA-D9B223BB6331}"/>
              </a:ext>
            </a:extLst>
          </p:cNvPr>
          <p:cNvCxnSpPr/>
          <p:nvPr/>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1936224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descr="Blue 10 half slide background">
            <a:extLst>
              <a:ext uri="{FF2B5EF4-FFF2-40B4-BE49-F238E27FC236}">
                <a16:creationId xmlns:a16="http://schemas.microsoft.com/office/drawing/2014/main" id="{B035D47D-5EA8-F30E-59BE-8B5BEEB10315}"/>
              </a:ext>
            </a:extLst>
          </p:cNvPr>
          <p:cNvSpPr/>
          <p:nvPr/>
        </p:nvSpPr>
        <p:spPr bwMode="auto">
          <a:xfrm>
            <a:off x="-1" y="0"/>
            <a:ext cx="24387175" cy="6096000"/>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IBM Plex Sans Light" panose="020B0403050203000203" pitchFamily="34" charset="0"/>
            </a:endParaRPr>
          </a:p>
        </p:txBody>
      </p:sp>
      <p:sp>
        <p:nvSpPr>
          <p:cNvPr id="2" name="Title 1">
            <a:extLst>
              <a:ext uri="{FF2B5EF4-FFF2-40B4-BE49-F238E27FC236}">
                <a16:creationId xmlns:a16="http://schemas.microsoft.com/office/drawing/2014/main" id="{79B7E72D-2E58-5FA9-35AF-EA3BF67E2249}"/>
              </a:ext>
            </a:extLst>
          </p:cNvPr>
          <p:cNvSpPr>
            <a:spLocks noGrp="1"/>
          </p:cNvSpPr>
          <p:nvPr>
            <p:ph type="title"/>
          </p:nvPr>
        </p:nvSpPr>
        <p:spPr>
          <a:xfrm>
            <a:off x="576000" y="571500"/>
            <a:ext cx="14211154" cy="4022725"/>
          </a:xfrm>
        </p:spPr>
        <p:txBody>
          <a:bodyPr/>
          <a:lstStyle/>
          <a:p>
            <a:pPr>
              <a:lnSpc>
                <a:spcPct val="110000"/>
              </a:lnSpc>
            </a:pPr>
            <a:r>
              <a:rPr lang="en-US" dirty="0">
                <a:latin typeface="IBM Plex Sans Light" panose="020B0403050203000203" pitchFamily="34" charset="0"/>
              </a:rPr>
              <a:t>Asset-intensive organizations face evolving business challenges</a:t>
            </a:r>
          </a:p>
        </p:txBody>
      </p:sp>
      <p:cxnSp>
        <p:nvCxnSpPr>
          <p:cNvPr id="16" name="Straight Connector 15" descr="Vertical column divider">
            <a:extLst>
              <a:ext uri="{FF2B5EF4-FFF2-40B4-BE49-F238E27FC236}">
                <a16:creationId xmlns:a16="http://schemas.microsoft.com/office/drawing/2014/main" id="{7BD7A910-E9B1-9AA2-F18F-4ACFA43F830D}"/>
              </a:ext>
            </a:extLst>
          </p:cNvPr>
          <p:cNvCxnSpPr>
            <a:cxnSpLocks/>
          </p:cNvCxnSpPr>
          <p:nvPr/>
        </p:nvCxnSpPr>
        <p:spPr bwMode="auto">
          <a:xfrm>
            <a:off x="6096000" y="6497782"/>
            <a:ext cx="0" cy="569739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descr="Vertical column divider">
            <a:extLst>
              <a:ext uri="{FF2B5EF4-FFF2-40B4-BE49-F238E27FC236}">
                <a16:creationId xmlns:a16="http://schemas.microsoft.com/office/drawing/2014/main" id="{995CDAE1-6633-BC46-9535-4F81A9B587F8}"/>
              </a:ext>
            </a:extLst>
          </p:cNvPr>
          <p:cNvCxnSpPr>
            <a:cxnSpLocks/>
          </p:cNvCxnSpPr>
          <p:nvPr/>
        </p:nvCxnSpPr>
        <p:spPr bwMode="auto">
          <a:xfrm>
            <a:off x="12192127" y="6500622"/>
            <a:ext cx="0" cy="569455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descr="Vertical column divider">
            <a:extLst>
              <a:ext uri="{FF2B5EF4-FFF2-40B4-BE49-F238E27FC236}">
                <a16:creationId xmlns:a16="http://schemas.microsoft.com/office/drawing/2014/main" id="{7C884D65-8EC9-0EA0-AE21-08F894D315AF}"/>
              </a:ext>
            </a:extLst>
          </p:cNvPr>
          <p:cNvCxnSpPr>
            <a:cxnSpLocks/>
          </p:cNvCxnSpPr>
          <p:nvPr/>
        </p:nvCxnSpPr>
        <p:spPr bwMode="auto">
          <a:xfrm>
            <a:off x="18288000" y="6497782"/>
            <a:ext cx="0" cy="569739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1" name="Text Placeholder 16">
            <a:extLst>
              <a:ext uri="{FF2B5EF4-FFF2-40B4-BE49-F238E27FC236}">
                <a16:creationId xmlns:a16="http://schemas.microsoft.com/office/drawing/2014/main" id="{267ABC7D-3ACF-CA43-DD50-1ADDFB8BA22F}"/>
              </a:ext>
            </a:extLst>
          </p:cNvPr>
          <p:cNvSpPr txBox="1">
            <a:spLocks/>
          </p:cNvSpPr>
          <p:nvPr/>
        </p:nvSpPr>
        <p:spPr>
          <a:xfrm>
            <a:off x="6690614" y="6666102"/>
            <a:ext cx="4906897" cy="941832"/>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l" rtl="0">
              <a:lnSpc>
                <a:spcPct val="110000"/>
              </a:lnSpc>
              <a:spcBef>
                <a:spcPts val="0"/>
              </a:spcBef>
              <a:spcAft>
                <a:spcPts val="0"/>
              </a:spcAft>
              <a:buClr>
                <a:schemeClr val="lt1"/>
              </a:buClr>
              <a:buSzPts val="2800"/>
              <a:buFont typeface="IBM Plex Sans Light"/>
              <a:buNone/>
            </a:pPr>
            <a:r>
              <a:rPr lang="en-US" sz="2800" b="0" i="0" u="none" strike="noStrike" cap="none" dirty="0">
                <a:solidFill>
                  <a:schemeClr val="lt1"/>
                </a:solidFill>
                <a:latin typeface="IBM Plex Sans Light" panose="020B0403050203000203" pitchFamily="34" charset="0"/>
                <a:ea typeface="IBM Plex Sans Light"/>
                <a:cs typeface="IBM Plex Sans Light"/>
                <a:sym typeface="IBM Plex Sans Light"/>
              </a:rPr>
              <a:t>Preventive maintenance </a:t>
            </a:r>
            <a:br>
              <a:rPr lang="en-US" sz="2800" b="0" i="0" u="none" strike="noStrike" cap="none" dirty="0">
                <a:solidFill>
                  <a:schemeClr val="lt1"/>
                </a:solidFill>
                <a:latin typeface="IBM Plex Sans Light" panose="020B0403050203000203" pitchFamily="34" charset="0"/>
                <a:ea typeface="IBM Plex Sans Light"/>
                <a:cs typeface="IBM Plex Sans Light"/>
                <a:sym typeface="IBM Plex Sans Light"/>
              </a:rPr>
            </a:br>
            <a:r>
              <a:rPr lang="en-US" sz="2800" b="0" i="0" u="none" strike="noStrike" cap="none" dirty="0">
                <a:solidFill>
                  <a:schemeClr val="lt1"/>
                </a:solidFill>
                <a:latin typeface="IBM Plex Sans Light" panose="020B0403050203000203" pitchFamily="34" charset="0"/>
                <a:ea typeface="IBM Plex Sans Light"/>
                <a:cs typeface="IBM Plex Sans Light"/>
                <a:sym typeface="IBM Plex Sans Light"/>
              </a:rPr>
              <a:t>and run-to-failure are </a:t>
            </a:r>
            <a:br>
              <a:rPr lang="en-US" sz="2800" b="0" i="0" u="none" strike="noStrike" cap="none" dirty="0">
                <a:solidFill>
                  <a:schemeClr val="lt1"/>
                </a:solidFill>
                <a:latin typeface="IBM Plex Sans Light" panose="020B0403050203000203" pitchFamily="34" charset="0"/>
                <a:ea typeface="IBM Plex Sans Light"/>
                <a:cs typeface="IBM Plex Sans Light"/>
                <a:sym typeface="IBM Plex Sans Light"/>
              </a:rPr>
            </a:br>
            <a:r>
              <a:rPr lang="en-US" sz="2800" b="0" i="0" u="none" strike="noStrike" cap="none" dirty="0">
                <a:solidFill>
                  <a:schemeClr val="lt1"/>
                </a:solidFill>
                <a:latin typeface="IBM Plex Sans Light" panose="020B0403050203000203" pitchFamily="34" charset="0"/>
                <a:ea typeface="IBM Plex Sans Light"/>
                <a:cs typeface="IBM Plex Sans Light"/>
                <a:sym typeface="IBM Plex Sans Light"/>
              </a:rPr>
              <a:t>still common.</a:t>
            </a:r>
            <a:endParaRPr lang="en-US" sz="1100" dirty="0">
              <a:latin typeface="IBM Plex Sans Light" panose="020B0403050203000203" pitchFamily="34" charset="0"/>
            </a:endParaRPr>
          </a:p>
        </p:txBody>
      </p:sp>
      <p:sp>
        <p:nvSpPr>
          <p:cNvPr id="22" name="Text Placeholder 17">
            <a:extLst>
              <a:ext uri="{FF2B5EF4-FFF2-40B4-BE49-F238E27FC236}">
                <a16:creationId xmlns:a16="http://schemas.microsoft.com/office/drawing/2014/main" id="{810F1A53-3F7D-7529-5CDD-A5768670A49A}"/>
              </a:ext>
            </a:extLst>
          </p:cNvPr>
          <p:cNvSpPr txBox="1">
            <a:spLocks/>
          </p:cNvSpPr>
          <p:nvPr/>
        </p:nvSpPr>
        <p:spPr>
          <a:xfrm>
            <a:off x="12786742" y="6666102"/>
            <a:ext cx="4918963" cy="941832"/>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l" rtl="0">
              <a:lnSpc>
                <a:spcPct val="110000"/>
              </a:lnSpc>
              <a:spcBef>
                <a:spcPts val="0"/>
              </a:spcBef>
              <a:spcAft>
                <a:spcPts val="0"/>
              </a:spcAft>
              <a:buClr>
                <a:schemeClr val="lt1"/>
              </a:buClr>
              <a:buSzPts val="2800"/>
              <a:buFont typeface="IBM Plex Sans Light"/>
              <a:buNone/>
            </a:pPr>
            <a:r>
              <a:rPr lang="en-US" sz="2800" b="0" i="0" u="none" strike="noStrike" cap="none" dirty="0">
                <a:solidFill>
                  <a:schemeClr val="lt1"/>
                </a:solidFill>
                <a:latin typeface="IBM Plex Sans Light" panose="020B0403050203000203" pitchFamily="34" charset="0"/>
                <a:ea typeface="IBM Plex Sans Light"/>
                <a:cs typeface="IBM Plex Sans Light"/>
                <a:sym typeface="IBM Plex Sans Light"/>
              </a:rPr>
              <a:t>There are pressing concerns on workforce productivity. </a:t>
            </a:r>
            <a:endParaRPr lang="en-US" sz="1100" dirty="0">
              <a:latin typeface="IBM Plex Sans Light" panose="020B0403050203000203" pitchFamily="34" charset="0"/>
            </a:endParaRPr>
          </a:p>
        </p:txBody>
      </p:sp>
      <p:sp>
        <p:nvSpPr>
          <p:cNvPr id="23" name="Text Placeholder 1">
            <a:extLst>
              <a:ext uri="{FF2B5EF4-FFF2-40B4-BE49-F238E27FC236}">
                <a16:creationId xmlns:a16="http://schemas.microsoft.com/office/drawing/2014/main" id="{8A2BB3FA-8E1D-87B2-C7F6-DB29F0AAC216}"/>
              </a:ext>
            </a:extLst>
          </p:cNvPr>
          <p:cNvSpPr txBox="1">
            <a:spLocks/>
          </p:cNvSpPr>
          <p:nvPr/>
        </p:nvSpPr>
        <p:spPr>
          <a:xfrm>
            <a:off x="18870296" y="6666102"/>
            <a:ext cx="4931409" cy="941832"/>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l" rtl="0">
              <a:lnSpc>
                <a:spcPct val="110000"/>
              </a:lnSpc>
              <a:spcBef>
                <a:spcPts val="0"/>
              </a:spcBef>
              <a:spcAft>
                <a:spcPts val="0"/>
              </a:spcAft>
              <a:buClr>
                <a:schemeClr val="lt1"/>
              </a:buClr>
              <a:buSzPts val="2800"/>
              <a:buFont typeface="IBM Plex Sans Light"/>
              <a:buNone/>
            </a:pPr>
            <a:r>
              <a:rPr lang="en-US" sz="2800" b="0" i="0" u="none" strike="noStrike" cap="none" dirty="0">
                <a:solidFill>
                  <a:schemeClr val="lt1"/>
                </a:solidFill>
                <a:latin typeface="IBM Plex Sans Light" panose="020B0403050203000203" pitchFamily="34" charset="0"/>
                <a:ea typeface="IBM Plex Sans Light"/>
                <a:cs typeface="IBM Plex Sans Light"/>
                <a:sym typeface="IBM Plex Sans Light"/>
              </a:rPr>
              <a:t>Decarbonization is a top driver for industrial digitization.</a:t>
            </a:r>
            <a:endParaRPr lang="en-US" sz="1100" dirty="0">
              <a:latin typeface="IBM Plex Sans Light" panose="020B0403050203000203" pitchFamily="34" charset="0"/>
            </a:endParaRPr>
          </a:p>
        </p:txBody>
      </p:sp>
      <p:sp>
        <p:nvSpPr>
          <p:cNvPr id="24" name="Text Placeholder 11">
            <a:extLst>
              <a:ext uri="{FF2B5EF4-FFF2-40B4-BE49-F238E27FC236}">
                <a16:creationId xmlns:a16="http://schemas.microsoft.com/office/drawing/2014/main" id="{CF3E00F4-7656-3BB6-D3C9-8175D57CB6D2}"/>
              </a:ext>
            </a:extLst>
          </p:cNvPr>
          <p:cNvSpPr>
            <a:spLocks noGrp="1"/>
          </p:cNvSpPr>
          <p:nvPr>
            <p:ph type="body" sz="quarter" idx="11"/>
          </p:nvPr>
        </p:nvSpPr>
        <p:spPr>
          <a:xfrm>
            <a:off x="576072" y="8241792"/>
            <a:ext cx="4949825" cy="3767139"/>
          </a:xfrm>
        </p:spPr>
        <p:txBody>
          <a:bodyPr lIns="0" tIns="0" rIns="0" bIns="0" anchor="t"/>
          <a:lstStyle/>
          <a:p>
            <a:pPr marL="0" marR="0" lvl="0" indent="0" algn="l" defTabSz="914400" rtl="0" eaLnBrk="1" fontAlgn="auto" latinLnBrk="0" hangingPunct="1">
              <a:lnSpc>
                <a:spcPct val="110000"/>
              </a:lnSpc>
              <a:spcBef>
                <a:spcPts val="0"/>
              </a:spcBef>
              <a:spcAft>
                <a:spcPts val="0"/>
              </a:spcAft>
              <a:buClr>
                <a:srgbClr val="0F62FE"/>
              </a:buClr>
              <a:buSzPts val="6000"/>
              <a:buFont typeface="IBM Plex Sans Light"/>
              <a:buNone/>
              <a:tabLst/>
              <a:defRPr/>
            </a:pPr>
            <a:r>
              <a:rPr kumimoji="0" lang="en-US" sz="6000" b="0" i="0" u="none" strike="noStrike" kern="0" cap="none" spc="0" normalizeH="0" baseline="0" noProof="0" dirty="0">
                <a:ln>
                  <a:noFill/>
                </a:ln>
                <a:solidFill>
                  <a:srgbClr val="0F62FE"/>
                </a:solidFill>
                <a:effectLst/>
                <a:uLnTx/>
                <a:uFillTx/>
                <a:latin typeface="IBM Plex Sans Light" panose="020B0403050203000203" pitchFamily="34" charset="0"/>
                <a:sym typeface="IBM Plex Sans Light"/>
              </a:rPr>
              <a:t>50%</a:t>
            </a:r>
            <a:br>
              <a:rPr kumimoji="0" lang="en-US" sz="5400" b="0" i="0" u="none" strike="noStrike" kern="0" cap="none" spc="0" normalizeH="0" baseline="0" noProof="0" dirty="0">
                <a:ln>
                  <a:noFill/>
                </a:ln>
                <a:solidFill>
                  <a:srgbClr val="0F62FE"/>
                </a:solidFill>
                <a:effectLst/>
                <a:uLnTx/>
                <a:uFillTx/>
                <a:latin typeface="IBM Plex Sans Light" panose="020B0403050203000203" pitchFamily="34" charset="0"/>
                <a:sym typeface="IBM Plex Sans Light"/>
              </a:rPr>
            </a:br>
            <a:r>
              <a:rPr kumimoji="0" lang="en-US" sz="2800" b="0" i="0" u="none" strike="noStrike" kern="0" cap="none" spc="0" normalizeH="0" baseline="0" noProof="0" dirty="0">
                <a:ln>
                  <a:noFill/>
                </a:ln>
                <a:solidFill>
                  <a:srgbClr val="0F62FE"/>
                </a:solidFill>
                <a:effectLst/>
                <a:uLnTx/>
                <a:uFillTx/>
                <a:latin typeface="IBM Plex Sans Light" panose="020B0403050203000203" pitchFamily="34" charset="0"/>
                <a:sym typeface="IBM Plex Sans Light"/>
              </a:rPr>
              <a:t>increase in hourly costs of downtime in just two years, from 2020 to 2022</a:t>
            </a:r>
            <a:r>
              <a:rPr kumimoji="0" lang="en-US" sz="2800" b="0" i="0" u="none" strike="noStrike" kern="0" cap="none" spc="0" normalizeH="0" baseline="30000" noProof="0" dirty="0">
                <a:ln>
                  <a:noFill/>
                </a:ln>
                <a:solidFill>
                  <a:srgbClr val="0F62FE"/>
                </a:solidFill>
                <a:effectLst/>
                <a:uLnTx/>
                <a:uFillTx/>
                <a:latin typeface="IBM Plex Sans Light" panose="020B0403050203000203" pitchFamily="34" charset="0"/>
                <a:sym typeface="IBM Plex Sans Light"/>
              </a:rPr>
              <a:t>1</a:t>
            </a:r>
            <a:endParaRPr kumimoji="0" lang="en-US" sz="2400" b="0" i="0" u="none" strike="noStrike" kern="0" cap="none" spc="0" normalizeH="0" baseline="30000" noProof="0" dirty="0">
              <a:ln>
                <a:noFill/>
              </a:ln>
              <a:solidFill>
                <a:srgbClr val="0F62FE"/>
              </a:solidFill>
              <a:effectLst/>
              <a:uLnTx/>
              <a:uFillTx/>
              <a:latin typeface="IBM Plex Sans Light" panose="020B0403050203000203" pitchFamily="34" charset="0"/>
              <a:sym typeface="IBM Plex Sans Light"/>
            </a:endParaRPr>
          </a:p>
        </p:txBody>
      </p:sp>
      <p:sp>
        <p:nvSpPr>
          <p:cNvPr id="25" name="Text Placeholder 12">
            <a:extLst>
              <a:ext uri="{FF2B5EF4-FFF2-40B4-BE49-F238E27FC236}">
                <a16:creationId xmlns:a16="http://schemas.microsoft.com/office/drawing/2014/main" id="{2920BB27-892C-EF56-BF1E-D4234FCCEED4}"/>
              </a:ext>
            </a:extLst>
          </p:cNvPr>
          <p:cNvSpPr txBox="1">
            <a:spLocks/>
          </p:cNvSpPr>
          <p:nvPr/>
        </p:nvSpPr>
        <p:spPr>
          <a:xfrm>
            <a:off x="6647688" y="8241793"/>
            <a:ext cx="5076952" cy="3767138"/>
          </a:xfrm>
          <a:prstGeom prst="rect">
            <a:avLst/>
          </a:prstGeom>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l" defTabSz="914400" rtl="0" eaLnBrk="1" fontAlgn="auto" latinLnBrk="0" hangingPunct="1">
              <a:lnSpc>
                <a:spcPct val="110000"/>
              </a:lnSpc>
              <a:spcBef>
                <a:spcPts val="0"/>
              </a:spcBef>
              <a:spcAft>
                <a:spcPts val="0"/>
              </a:spcAft>
              <a:buClr>
                <a:srgbClr val="0F62FE"/>
              </a:buClr>
              <a:buSzPts val="6000"/>
              <a:buFont typeface="IBM Plex Sans Light"/>
              <a:buNone/>
              <a:tabLst/>
              <a:defRPr/>
            </a:pPr>
            <a:r>
              <a:rPr kumimoji="0" lang="en-US" sz="6000" b="0" i="0" u="none" strike="noStrike" kern="0" cap="none" spc="0" normalizeH="0" baseline="0" noProof="0" dirty="0">
                <a:ln>
                  <a:noFill/>
                </a:ln>
                <a:solidFill>
                  <a:srgbClr val="0F62FE"/>
                </a:solidFill>
                <a:effectLst/>
                <a:uLnTx/>
                <a:uFillTx/>
                <a:latin typeface="IBM Plex Sans Light" panose="020B0403050203000203" pitchFamily="34" charset="0"/>
                <a:ea typeface="IBM Plex Sans Light"/>
                <a:cs typeface="IBM Plex Sans Light"/>
                <a:sym typeface="IBM Plex Sans Light"/>
              </a:rPr>
              <a:t>56% </a:t>
            </a:r>
            <a:br>
              <a:rPr kumimoji="0" lang="en-US" sz="3200" b="1" i="0" u="none" strike="noStrike" kern="0" cap="none" spc="0" normalizeH="0" baseline="0" noProof="0" dirty="0">
                <a:ln>
                  <a:noFill/>
                </a:ln>
                <a:solidFill>
                  <a:srgbClr val="0F62FE"/>
                </a:solidFill>
                <a:effectLst/>
                <a:uLnTx/>
                <a:uFillTx/>
                <a:latin typeface="IBM Plex Sans Light" panose="020B0403050203000203" pitchFamily="34" charset="0"/>
                <a:ea typeface="IBM Plex Sans Light"/>
                <a:cs typeface="IBM Plex Sans Light"/>
                <a:sym typeface="IBM Plex Sans Light"/>
              </a:rPr>
            </a:br>
            <a:r>
              <a:rPr kumimoji="0" lang="en-US" sz="2800" b="0" i="0" u="none" strike="noStrike" kern="0" cap="none" spc="0" normalizeH="0" baseline="0" noProof="0" dirty="0">
                <a:ln>
                  <a:noFill/>
                </a:ln>
                <a:solidFill>
                  <a:srgbClr val="0F62FE"/>
                </a:solidFill>
                <a:effectLst/>
                <a:uLnTx/>
                <a:uFillTx/>
                <a:latin typeface="IBM Plex Sans Light" panose="020B0403050203000203" pitchFamily="34" charset="0"/>
                <a:ea typeface="IBM Plex Sans Light"/>
                <a:cs typeface="IBM Plex Sans Light"/>
                <a:sym typeface="IBM Plex Sans Light"/>
              </a:rPr>
              <a:t>of the market today either </a:t>
            </a:r>
            <a:br>
              <a:rPr kumimoji="0" lang="en-US" sz="2800" b="0" i="0" u="none" strike="noStrike" kern="0" cap="none" spc="0" normalizeH="0" baseline="0" noProof="0" dirty="0">
                <a:ln>
                  <a:noFill/>
                </a:ln>
                <a:solidFill>
                  <a:srgbClr val="0F62FE"/>
                </a:solidFill>
                <a:effectLst/>
                <a:uLnTx/>
                <a:uFillTx/>
                <a:latin typeface="IBM Plex Sans Light" panose="020B0403050203000203" pitchFamily="34" charset="0"/>
                <a:ea typeface="IBM Plex Sans Light"/>
                <a:cs typeface="IBM Plex Sans Light"/>
                <a:sym typeface="IBM Plex Sans Light"/>
              </a:rPr>
            </a:br>
            <a:r>
              <a:rPr kumimoji="0" lang="en-US" sz="2800" b="0" i="0" u="none" strike="noStrike" kern="0" cap="none" spc="0" normalizeH="0" baseline="0" noProof="0" dirty="0">
                <a:ln>
                  <a:noFill/>
                </a:ln>
                <a:solidFill>
                  <a:srgbClr val="0F62FE"/>
                </a:solidFill>
                <a:effectLst/>
                <a:uLnTx/>
                <a:uFillTx/>
                <a:latin typeface="IBM Plex Sans Light" panose="020B0403050203000203" pitchFamily="34" charset="0"/>
                <a:ea typeface="IBM Plex Sans Light"/>
                <a:cs typeface="IBM Plex Sans Light"/>
                <a:sym typeface="IBM Plex Sans Light"/>
              </a:rPr>
              <a:t>runs their assets to failure or practices traditional, time-based preventive maintenance</a:t>
            </a:r>
            <a:r>
              <a:rPr kumimoji="0" lang="en-US" sz="2800" b="0" i="0" u="none" strike="noStrike" kern="0" cap="none" spc="0" normalizeH="0" baseline="30000" noProof="0" dirty="0">
                <a:ln>
                  <a:noFill/>
                </a:ln>
                <a:solidFill>
                  <a:srgbClr val="0F62FE"/>
                </a:solidFill>
                <a:effectLst/>
                <a:uLnTx/>
                <a:uFillTx/>
                <a:latin typeface="IBM Plex Sans Light" panose="020B0403050203000203" pitchFamily="34" charset="0"/>
                <a:ea typeface="IBM Plex Sans Light"/>
                <a:cs typeface="IBM Plex Sans Light"/>
                <a:sym typeface="IBM Plex Sans Light"/>
              </a:rPr>
              <a:t>2</a:t>
            </a:r>
            <a:endParaRPr kumimoji="0" lang="en-US" sz="1400" u="none" strike="noStrike" kern="0" cap="none" spc="0" normalizeH="0" baseline="0" noProof="0" dirty="0">
              <a:ln>
                <a:noFill/>
              </a:ln>
              <a:solidFill>
                <a:srgbClr val="000000"/>
              </a:solidFill>
              <a:effectLst/>
              <a:uLnTx/>
              <a:uFillTx/>
              <a:latin typeface="IBM Plex Sans Light" panose="020B0403050203000203" pitchFamily="34" charset="0"/>
              <a:cs typeface="IBM Plex Sans Light"/>
              <a:sym typeface="IBM Plex Sans Light"/>
            </a:endParaRPr>
          </a:p>
        </p:txBody>
      </p:sp>
      <p:sp>
        <p:nvSpPr>
          <p:cNvPr id="26" name="Text Placeholder 13">
            <a:extLst>
              <a:ext uri="{FF2B5EF4-FFF2-40B4-BE49-F238E27FC236}">
                <a16:creationId xmlns:a16="http://schemas.microsoft.com/office/drawing/2014/main" id="{3CA890EA-0856-7EAB-0409-CF94FE52D8B1}"/>
              </a:ext>
            </a:extLst>
          </p:cNvPr>
          <p:cNvSpPr txBox="1">
            <a:spLocks/>
          </p:cNvSpPr>
          <p:nvPr/>
        </p:nvSpPr>
        <p:spPr>
          <a:xfrm>
            <a:off x="12755880" y="8241792"/>
            <a:ext cx="4949825" cy="3767139"/>
          </a:xfrm>
          <a:prstGeom prst="rect">
            <a:avLst/>
          </a:prstGeom>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l" defTabSz="914400" rtl="0" eaLnBrk="1" fontAlgn="auto" latinLnBrk="0" hangingPunct="1">
              <a:lnSpc>
                <a:spcPct val="110000"/>
              </a:lnSpc>
              <a:spcBef>
                <a:spcPts val="0"/>
              </a:spcBef>
              <a:spcAft>
                <a:spcPts val="0"/>
              </a:spcAft>
              <a:buClr>
                <a:srgbClr val="0F62FE"/>
              </a:buClr>
              <a:buSzPts val="6000"/>
              <a:buFont typeface="IBM Plex Sans Light"/>
              <a:buNone/>
              <a:tabLst/>
              <a:defRPr/>
            </a:pPr>
            <a:r>
              <a:rPr kumimoji="0" lang="en-US" sz="6000" b="0" i="0" u="none" strike="noStrike" kern="0" cap="none" spc="0" normalizeH="0" baseline="0" noProof="0" dirty="0">
                <a:ln>
                  <a:noFill/>
                </a:ln>
                <a:solidFill>
                  <a:srgbClr val="0F62FE"/>
                </a:solidFill>
                <a:effectLst/>
                <a:uLnTx/>
                <a:uFillTx/>
                <a:latin typeface="IBM Plex Sans Light" panose="020B0403050203000203" pitchFamily="34" charset="0"/>
                <a:ea typeface="IBM Plex Sans Light"/>
                <a:cs typeface="IBM Plex Sans Light"/>
                <a:sym typeface="IBM Plex Sans Light"/>
              </a:rPr>
              <a:t>35%</a:t>
            </a:r>
            <a:br>
              <a:rPr kumimoji="0" lang="en-US" sz="3200" b="0" i="0" u="none" strike="noStrike" kern="0" cap="none" spc="0" normalizeH="0" baseline="0" noProof="0" dirty="0">
                <a:ln>
                  <a:noFill/>
                </a:ln>
                <a:solidFill>
                  <a:srgbClr val="0F62FE"/>
                </a:solidFill>
                <a:effectLst/>
                <a:uLnTx/>
                <a:uFillTx/>
                <a:latin typeface="IBM Plex Sans Light" panose="020B0403050203000203" pitchFamily="34" charset="0"/>
                <a:ea typeface="IBM Plex Sans Light"/>
                <a:cs typeface="IBM Plex Sans Light"/>
                <a:sym typeface="IBM Plex Sans Light"/>
              </a:rPr>
            </a:br>
            <a:r>
              <a:rPr kumimoji="0" lang="en-US" sz="2800" b="0" i="0" u="none" strike="noStrike" kern="0" cap="none" spc="0" normalizeH="0" baseline="0" noProof="0" dirty="0">
                <a:ln>
                  <a:noFill/>
                </a:ln>
                <a:solidFill>
                  <a:srgbClr val="0F62FE"/>
                </a:solidFill>
                <a:effectLst/>
                <a:uLnTx/>
                <a:uFillTx/>
                <a:latin typeface="IBM Plex Sans Light" panose="020B0403050203000203" pitchFamily="34" charset="0"/>
                <a:ea typeface="IBM Plex Sans Light"/>
                <a:cs typeface="IBM Plex Sans Light"/>
                <a:sym typeface="IBM Plex Sans Light"/>
              </a:rPr>
              <a:t>or more service organizations cited that a lack of resources, workforce engagement, </a:t>
            </a:r>
            <a:br>
              <a:rPr kumimoji="0" lang="en-US" sz="2800" b="0" i="0" u="none" strike="noStrike" kern="0" cap="none" spc="0" normalizeH="0" baseline="0" noProof="0" dirty="0">
                <a:ln>
                  <a:noFill/>
                </a:ln>
                <a:solidFill>
                  <a:srgbClr val="0F62FE"/>
                </a:solidFill>
                <a:effectLst/>
                <a:uLnTx/>
                <a:uFillTx/>
                <a:latin typeface="IBM Plex Sans Light" panose="020B0403050203000203" pitchFamily="34" charset="0"/>
                <a:ea typeface="IBM Plex Sans Light"/>
                <a:cs typeface="IBM Plex Sans Light"/>
                <a:sym typeface="IBM Plex Sans Light"/>
              </a:rPr>
            </a:br>
            <a:r>
              <a:rPr kumimoji="0" lang="en-US" sz="2800" b="0" i="0" u="none" strike="noStrike" kern="0" cap="none" spc="0" normalizeH="0" baseline="0" noProof="0" dirty="0">
                <a:ln>
                  <a:noFill/>
                </a:ln>
                <a:solidFill>
                  <a:srgbClr val="0F62FE"/>
                </a:solidFill>
                <a:effectLst/>
                <a:uLnTx/>
                <a:uFillTx/>
                <a:latin typeface="IBM Plex Sans Light" panose="020B0403050203000203" pitchFamily="34" charset="0"/>
                <a:ea typeface="IBM Plex Sans Light"/>
                <a:cs typeface="IBM Plex Sans Light"/>
                <a:sym typeface="IBM Plex Sans Light"/>
              </a:rPr>
              <a:t>and retention are the most pressing concerns</a:t>
            </a:r>
            <a:r>
              <a:rPr kumimoji="0" lang="en-US" sz="2800" b="0" i="0" u="none" strike="noStrike" kern="0" cap="none" spc="0" normalizeH="0" baseline="30000" noProof="0" dirty="0">
                <a:ln>
                  <a:noFill/>
                </a:ln>
                <a:solidFill>
                  <a:srgbClr val="0F62FE"/>
                </a:solidFill>
                <a:effectLst/>
                <a:uLnTx/>
                <a:uFillTx/>
                <a:latin typeface="IBM Plex Sans Light" panose="020B0403050203000203" pitchFamily="34" charset="0"/>
                <a:ea typeface="IBM Plex Sans Light"/>
                <a:cs typeface="IBM Plex Sans Light"/>
                <a:sym typeface="IBM Plex Sans Light"/>
              </a:rPr>
              <a:t>3</a:t>
            </a:r>
            <a:endParaRPr kumimoji="0" lang="en-US" sz="1400" u="none" strike="noStrike" kern="0" cap="none" spc="0" normalizeH="0" baseline="0" noProof="0" dirty="0">
              <a:ln>
                <a:noFill/>
              </a:ln>
              <a:solidFill>
                <a:srgbClr val="000000"/>
              </a:solidFill>
              <a:effectLst/>
              <a:uLnTx/>
              <a:uFillTx/>
              <a:latin typeface="IBM Plex Sans Light" panose="020B0403050203000203" pitchFamily="34" charset="0"/>
              <a:cs typeface="IBM Plex Sans Light"/>
              <a:sym typeface="IBM Plex Sans Light"/>
            </a:endParaRPr>
          </a:p>
        </p:txBody>
      </p:sp>
      <p:sp>
        <p:nvSpPr>
          <p:cNvPr id="27" name="Text Placeholder 14">
            <a:extLst>
              <a:ext uri="{FF2B5EF4-FFF2-40B4-BE49-F238E27FC236}">
                <a16:creationId xmlns:a16="http://schemas.microsoft.com/office/drawing/2014/main" id="{384242C6-C73F-8BC6-3964-DE1609B3A17D}"/>
              </a:ext>
            </a:extLst>
          </p:cNvPr>
          <p:cNvSpPr txBox="1">
            <a:spLocks/>
          </p:cNvSpPr>
          <p:nvPr/>
        </p:nvSpPr>
        <p:spPr>
          <a:xfrm>
            <a:off x="18870296" y="8241793"/>
            <a:ext cx="4940806" cy="3767138"/>
          </a:xfrm>
          <a:prstGeom prst="rect">
            <a:avLst/>
          </a:prstGeom>
        </p:spPr>
        <p:txBody>
          <a:bodyPr vert="horz" lIns="0" tIns="0" rIns="0" bIns="0" rtlCol="0" anchor="t"/>
          <a:lstStyle>
            <a:defPPr>
              <a:defRPr lang="en-US"/>
            </a:defPPr>
            <a:lvl1pPr marL="0" algn="l" defTabSz="1829379" rtl="0" eaLnBrk="1" latinLnBrk="0" hangingPunct="1">
              <a:defRPr sz="1600" b="0" i="0" kern="1200">
                <a:solidFill>
                  <a:schemeClr val="tx1"/>
                </a:solidFill>
                <a:latin typeface="IBM Plex Sans Light" panose="020B0503050203000203" pitchFamily="34" charset="0"/>
                <a:ea typeface="IBM Plex Sans Light"/>
                <a:cs typeface="IBM Plex Sans Light"/>
              </a:defRPr>
            </a:lvl1pPr>
            <a:lvl2pPr marL="914688" algn="l" defTabSz="1829379" rtl="0" eaLnBrk="1" latinLnBrk="0" hangingPunct="1">
              <a:defRPr sz="3600" kern="1200">
                <a:solidFill>
                  <a:schemeClr val="tx1"/>
                </a:solidFill>
                <a:latin typeface="IBM Plex Sans Light"/>
                <a:ea typeface="IBM Plex Sans Light"/>
                <a:cs typeface="IBM Plex Sans Light"/>
              </a:defRPr>
            </a:lvl2pPr>
            <a:lvl3pPr marL="1829379" algn="l" defTabSz="1829379" rtl="0" eaLnBrk="1" latinLnBrk="0" hangingPunct="1">
              <a:defRPr sz="3600" kern="1200">
                <a:solidFill>
                  <a:schemeClr val="tx1"/>
                </a:solidFill>
                <a:latin typeface="IBM Plex Sans Light"/>
                <a:ea typeface="IBM Plex Sans Light"/>
                <a:cs typeface="IBM Plex Sans Light"/>
              </a:defRPr>
            </a:lvl3pPr>
            <a:lvl4pPr marL="2744068" algn="l" defTabSz="1829379" rtl="0" eaLnBrk="1" latinLnBrk="0" hangingPunct="1">
              <a:defRPr sz="3600" kern="1200">
                <a:solidFill>
                  <a:schemeClr val="tx1"/>
                </a:solidFill>
                <a:latin typeface="IBM Plex Sans Light"/>
                <a:ea typeface="IBM Plex Sans Light"/>
                <a:cs typeface="IBM Plex Sans Light"/>
              </a:defRPr>
            </a:lvl4pPr>
            <a:lvl5pPr marL="3658759" algn="l" defTabSz="1829379" rtl="0" eaLnBrk="1" latinLnBrk="0" hangingPunct="1">
              <a:defRPr sz="3600" kern="1200">
                <a:solidFill>
                  <a:schemeClr val="tx1"/>
                </a:solidFill>
                <a:latin typeface="IBM Plex Sans Light"/>
                <a:ea typeface="IBM Plex Sans Light"/>
                <a:cs typeface="IBM Plex Sans Light"/>
              </a:defRPr>
            </a:lvl5pPr>
            <a:lvl6pPr marL="4573447" algn="l" defTabSz="1829379" rtl="0" eaLnBrk="1" latinLnBrk="0" hangingPunct="1">
              <a:defRPr sz="3600" kern="1200">
                <a:solidFill>
                  <a:schemeClr val="tx1"/>
                </a:solidFill>
                <a:latin typeface="IBM Plex Sans Light"/>
                <a:ea typeface="IBM Plex Sans Light"/>
                <a:cs typeface="IBM Plex Sans Light"/>
              </a:defRPr>
            </a:lvl6pPr>
            <a:lvl7pPr marL="5488138" algn="l" defTabSz="1829379" rtl="0" eaLnBrk="1" latinLnBrk="0" hangingPunct="1">
              <a:defRPr sz="3600" kern="1200">
                <a:solidFill>
                  <a:schemeClr val="tx1"/>
                </a:solidFill>
                <a:latin typeface="IBM Plex Sans Light"/>
                <a:ea typeface="IBM Plex Sans Light"/>
                <a:cs typeface="IBM Plex Sans Light"/>
              </a:defRPr>
            </a:lvl7pPr>
            <a:lvl8pPr marL="6402827" algn="l" defTabSz="1829379" rtl="0" eaLnBrk="1" latinLnBrk="0" hangingPunct="1">
              <a:defRPr sz="3600" kern="1200">
                <a:solidFill>
                  <a:schemeClr val="tx1"/>
                </a:solidFill>
                <a:latin typeface="IBM Plex Sans Light"/>
                <a:ea typeface="IBM Plex Sans Light"/>
                <a:cs typeface="IBM Plex Sans Light"/>
              </a:defRPr>
            </a:lvl8pPr>
            <a:lvl9pPr marL="7317518" algn="l" defTabSz="1829379" rtl="0" eaLnBrk="1" latinLnBrk="0" hangingPunct="1">
              <a:defRPr sz="3600" kern="1200">
                <a:solidFill>
                  <a:schemeClr val="tx1"/>
                </a:solidFill>
                <a:latin typeface="IBM Plex Sans Light"/>
                <a:ea typeface="IBM Plex Sans Light"/>
                <a:cs typeface="IBM Plex Sans Light"/>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IBM Plex Sans Light"/>
              <a:buNone/>
              <a:tabLst/>
              <a:defRPr/>
            </a:pPr>
            <a:r>
              <a:rPr kumimoji="0" lang="en-US" sz="6000" b="0" i="0" u="none" strike="noStrike" kern="0" cap="none" spc="0" normalizeH="0" baseline="0" noProof="0" dirty="0">
                <a:ln>
                  <a:noFill/>
                </a:ln>
                <a:solidFill>
                  <a:srgbClr val="0F62FE"/>
                </a:solidFill>
                <a:effectLst/>
                <a:uLnTx/>
                <a:uFillTx/>
                <a:latin typeface="IBM Plex Sans Light" panose="020B0403050203000203" pitchFamily="34" charset="0"/>
                <a:ea typeface="IBM Plex Sans Light"/>
                <a:cs typeface="IBM Plex Sans Light"/>
                <a:sym typeface="IBM Plex Sans Light"/>
              </a:rPr>
              <a:t>88%</a:t>
            </a:r>
            <a:br>
              <a:rPr kumimoji="0" lang="en-US" sz="2400" b="0" i="0" u="none" strike="noStrike" kern="0" cap="none" spc="0" normalizeH="0" baseline="0" noProof="0" dirty="0">
                <a:ln>
                  <a:noFill/>
                </a:ln>
                <a:solidFill>
                  <a:srgbClr val="0F62FE"/>
                </a:solidFill>
                <a:effectLst/>
                <a:uLnTx/>
                <a:uFillTx/>
                <a:latin typeface="IBM Plex Sans Light" panose="020B0403050203000203" pitchFamily="34" charset="0"/>
                <a:ea typeface="IBM Plex Sans Light"/>
                <a:cs typeface="IBM Plex Sans Light"/>
                <a:sym typeface="IBM Plex Sans Light"/>
              </a:rPr>
            </a:br>
            <a:r>
              <a:rPr kumimoji="0" lang="en-US" sz="2800" b="0" i="0" u="none" strike="noStrike" kern="0" cap="none" spc="0" normalizeH="0" baseline="0" noProof="0" dirty="0">
                <a:ln>
                  <a:noFill/>
                </a:ln>
                <a:solidFill>
                  <a:srgbClr val="0F62FE"/>
                </a:solidFill>
                <a:effectLst/>
                <a:uLnTx/>
                <a:uFillTx/>
                <a:latin typeface="IBM Plex Sans Light" panose="020B0403050203000203" pitchFamily="34" charset="0"/>
                <a:ea typeface="IBM Plex Sans Light"/>
                <a:cs typeface="IBM Plex Sans Light"/>
                <a:sym typeface="IBM Plex Sans Light"/>
              </a:rPr>
              <a:t>of industrial organizations </a:t>
            </a:r>
            <a:br>
              <a:rPr kumimoji="0" lang="en-US" sz="2800" b="0" i="0" u="none" strike="noStrike" kern="0" cap="none" spc="0" normalizeH="0" baseline="0" noProof="0" dirty="0">
                <a:ln>
                  <a:noFill/>
                </a:ln>
                <a:solidFill>
                  <a:srgbClr val="0F62FE"/>
                </a:solidFill>
                <a:effectLst/>
                <a:uLnTx/>
                <a:uFillTx/>
                <a:latin typeface="IBM Plex Sans Light" panose="020B0403050203000203" pitchFamily="34" charset="0"/>
                <a:ea typeface="IBM Plex Sans Light"/>
                <a:cs typeface="IBM Plex Sans Light"/>
                <a:sym typeface="IBM Plex Sans Light"/>
              </a:rPr>
            </a:br>
            <a:r>
              <a:rPr kumimoji="0" lang="en-US" sz="2800" b="0" i="0" u="none" strike="noStrike" kern="0" cap="none" spc="0" normalizeH="0" baseline="0" noProof="0" dirty="0">
                <a:ln>
                  <a:noFill/>
                </a:ln>
                <a:solidFill>
                  <a:srgbClr val="0F62FE"/>
                </a:solidFill>
                <a:effectLst/>
                <a:uLnTx/>
                <a:uFillTx/>
                <a:latin typeface="IBM Plex Sans Light" panose="020B0403050203000203" pitchFamily="34" charset="0"/>
                <a:ea typeface="IBM Plex Sans Light"/>
                <a:cs typeface="IBM Plex Sans Light"/>
                <a:sym typeface="IBM Plex Sans Light"/>
              </a:rPr>
              <a:t>see meeting decarbonization targets as the most </a:t>
            </a:r>
            <a:br>
              <a:rPr kumimoji="0" lang="en-US" sz="2800" b="0" i="0" u="none" strike="noStrike" kern="0" cap="none" spc="0" normalizeH="0" baseline="0" noProof="0" dirty="0">
                <a:ln>
                  <a:noFill/>
                </a:ln>
                <a:solidFill>
                  <a:srgbClr val="0F62FE"/>
                </a:solidFill>
                <a:effectLst/>
                <a:uLnTx/>
                <a:uFillTx/>
                <a:latin typeface="IBM Plex Sans Light" panose="020B0403050203000203" pitchFamily="34" charset="0"/>
                <a:ea typeface="IBM Plex Sans Light"/>
                <a:cs typeface="IBM Plex Sans Light"/>
                <a:sym typeface="IBM Plex Sans Light"/>
              </a:rPr>
            </a:br>
            <a:r>
              <a:rPr kumimoji="0" lang="en-US" sz="2800" b="0" i="0" u="none" strike="noStrike" kern="0" cap="none" spc="0" normalizeH="0" baseline="0" noProof="0" dirty="0">
                <a:ln>
                  <a:noFill/>
                </a:ln>
                <a:solidFill>
                  <a:srgbClr val="0F62FE"/>
                </a:solidFill>
                <a:effectLst/>
                <a:uLnTx/>
                <a:uFillTx/>
                <a:latin typeface="IBM Plex Sans Light" panose="020B0403050203000203" pitchFamily="34" charset="0"/>
                <a:ea typeface="IBM Plex Sans Light"/>
                <a:cs typeface="IBM Plex Sans Light"/>
                <a:sym typeface="IBM Plex Sans Light"/>
              </a:rPr>
              <a:t>significant drivers for </a:t>
            </a:r>
            <a:br>
              <a:rPr kumimoji="0" lang="en-US" sz="2800" b="0" i="0" u="none" strike="noStrike" kern="0" cap="none" spc="0" normalizeH="0" baseline="0" noProof="0" dirty="0">
                <a:ln>
                  <a:noFill/>
                </a:ln>
                <a:solidFill>
                  <a:srgbClr val="0F62FE"/>
                </a:solidFill>
                <a:effectLst/>
                <a:uLnTx/>
                <a:uFillTx/>
                <a:latin typeface="IBM Plex Sans Light" panose="020B0403050203000203" pitchFamily="34" charset="0"/>
                <a:ea typeface="IBM Plex Sans Light"/>
                <a:cs typeface="IBM Plex Sans Light"/>
                <a:sym typeface="IBM Plex Sans Light"/>
              </a:rPr>
            </a:br>
            <a:r>
              <a:rPr kumimoji="0" lang="en-US" sz="2800" b="0" i="0" u="none" strike="noStrike" kern="0" cap="none" spc="0" normalizeH="0" baseline="0" noProof="0" dirty="0">
                <a:ln>
                  <a:noFill/>
                </a:ln>
                <a:solidFill>
                  <a:srgbClr val="0F62FE"/>
                </a:solidFill>
                <a:effectLst/>
                <a:uLnTx/>
                <a:uFillTx/>
                <a:latin typeface="IBM Plex Sans Light" panose="020B0403050203000203" pitchFamily="34" charset="0"/>
                <a:ea typeface="IBM Plex Sans Light"/>
                <a:cs typeface="IBM Plex Sans Light"/>
                <a:sym typeface="IBM Plex Sans Light"/>
              </a:rPr>
              <a:t>digital transformation</a:t>
            </a:r>
            <a:r>
              <a:rPr kumimoji="0" lang="en-US" sz="2800" b="0" i="0" u="none" strike="noStrike" kern="0" cap="none" spc="0" normalizeH="0" baseline="30000" noProof="0" dirty="0">
                <a:ln>
                  <a:noFill/>
                </a:ln>
                <a:solidFill>
                  <a:srgbClr val="0F62FE"/>
                </a:solidFill>
                <a:effectLst/>
                <a:uLnTx/>
                <a:uFillTx/>
                <a:latin typeface="IBM Plex Sans Light" panose="020B0403050203000203" pitchFamily="34" charset="0"/>
                <a:ea typeface="IBM Plex Sans Light"/>
                <a:cs typeface="IBM Plex Sans Light"/>
                <a:sym typeface="IBM Plex Sans Light"/>
              </a:rPr>
              <a:t>4</a:t>
            </a:r>
            <a:endParaRPr kumimoji="0" lang="en-US" sz="1400" u="none" strike="noStrike" kern="0" cap="none" spc="0" normalizeH="0" baseline="0" noProof="0" dirty="0">
              <a:ln>
                <a:noFill/>
              </a:ln>
              <a:solidFill>
                <a:srgbClr val="000000"/>
              </a:solidFill>
              <a:effectLst/>
              <a:uLnTx/>
              <a:uFillTx/>
              <a:latin typeface="IBM Plex Sans Light" panose="020B0403050203000203" pitchFamily="34" charset="0"/>
              <a:cs typeface="IBM Plex Sans Light"/>
              <a:sym typeface="IBM Plex Sans Light"/>
            </a:endParaRPr>
          </a:p>
        </p:txBody>
      </p:sp>
      <p:sp>
        <p:nvSpPr>
          <p:cNvPr id="28" name="Text Placeholder 2">
            <a:extLst>
              <a:ext uri="{FF2B5EF4-FFF2-40B4-BE49-F238E27FC236}">
                <a16:creationId xmlns:a16="http://schemas.microsoft.com/office/drawing/2014/main" id="{922A1D5B-685D-532C-249C-ECD14C94BF2F}"/>
              </a:ext>
            </a:extLst>
          </p:cNvPr>
          <p:cNvSpPr txBox="1">
            <a:spLocks/>
          </p:cNvSpPr>
          <p:nvPr/>
        </p:nvSpPr>
        <p:spPr>
          <a:xfrm>
            <a:off x="6667500" y="12187989"/>
            <a:ext cx="4951413" cy="997786"/>
          </a:xfrm>
          <a:prstGeom prst="rect">
            <a:avLst/>
          </a:prstGeom>
        </p:spPr>
        <p:txBody>
          <a:bodyPr lIns="0" tIns="0" rIns="0" bIns="0" anchor="b"/>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342900" marR="0" lvl="0" indent="-342900" algn="l" rtl="0">
              <a:lnSpc>
                <a:spcPct val="110000"/>
              </a:lnSpc>
              <a:spcBef>
                <a:spcPts val="0"/>
              </a:spcBef>
              <a:spcAft>
                <a:spcPts val="0"/>
              </a:spcAft>
              <a:buClr>
                <a:schemeClr val="lt1"/>
              </a:buClr>
              <a:buSzPts val="1600"/>
              <a:buFont typeface="IBM Plex Sans Light"/>
              <a:buAutoNum type="arabicPeriod"/>
            </a:pPr>
            <a:r>
              <a:rPr lang="en-US" sz="1600" b="0" i="0" u="sng" strike="noStrike" cap="none" dirty="0">
                <a:solidFill>
                  <a:schemeClr val="hlink"/>
                </a:solidFill>
                <a:latin typeface="IBM Plex Sans Light" panose="020B0403050203000203" pitchFamily="34" charset="0"/>
                <a:ea typeface="IBM Plex Sans Light"/>
                <a:cs typeface="IBM Plex Sans Light"/>
                <a:sym typeface="IBM Plex Sans Light"/>
                <a:hlinkClick r:id="rId3"/>
              </a:rPr>
              <a:t>The True Cost of Downtime</a:t>
            </a:r>
            <a:r>
              <a:rPr lang="en-US" sz="1600" b="0" i="0" u="none" strike="noStrike" cap="none" dirty="0">
                <a:solidFill>
                  <a:schemeClr val="lt1"/>
                </a:solidFill>
                <a:latin typeface="IBM Plex Sans Light" panose="020B0403050203000203" pitchFamily="34" charset="0"/>
                <a:ea typeface="IBM Plex Sans Light"/>
                <a:cs typeface="IBM Plex Sans Light"/>
                <a:sym typeface="IBM Plex Sans Light"/>
              </a:rPr>
              <a:t>, Siemens, 2023</a:t>
            </a:r>
            <a:endParaRPr lang="en-US" sz="800" dirty="0">
              <a:latin typeface="IBM Plex Sans Light" panose="020B0403050203000203" pitchFamily="34" charset="0"/>
            </a:endParaRPr>
          </a:p>
          <a:p>
            <a:pPr marL="342900" marR="0" lvl="0" indent="-342900" algn="l" rtl="0">
              <a:lnSpc>
                <a:spcPct val="110000"/>
              </a:lnSpc>
              <a:spcBef>
                <a:spcPts val="0"/>
              </a:spcBef>
              <a:spcAft>
                <a:spcPts val="0"/>
              </a:spcAft>
              <a:buClr>
                <a:schemeClr val="lt1"/>
              </a:buClr>
              <a:buSzPts val="1600"/>
              <a:buFont typeface="IBM Plex Sans Light"/>
              <a:buAutoNum type="arabicPeriod"/>
            </a:pPr>
            <a:r>
              <a:rPr lang="en-US" sz="1600" b="0" i="0" u="sng" strike="noStrike" cap="none" dirty="0">
                <a:solidFill>
                  <a:schemeClr val="hlink"/>
                </a:solidFill>
                <a:latin typeface="IBM Plex Sans Light" panose="020B0403050203000203" pitchFamily="34" charset="0"/>
                <a:ea typeface="IBM Plex Sans Light"/>
                <a:cs typeface="IBM Plex Sans Light"/>
                <a:sym typeface="IBM Plex Sans Light"/>
                <a:hlinkClick r:id="rId4"/>
              </a:rPr>
              <a:t>IDC SaaS Path</a:t>
            </a:r>
            <a:r>
              <a:rPr lang="en-US" sz="1600" b="0" i="0" u="none" strike="noStrike" cap="none" dirty="0">
                <a:solidFill>
                  <a:schemeClr val="lt1"/>
                </a:solidFill>
                <a:latin typeface="IBM Plex Sans Light" panose="020B0403050203000203" pitchFamily="34" charset="0"/>
                <a:ea typeface="IBM Plex Sans Light"/>
                <a:cs typeface="IBM Plex Sans Light"/>
                <a:sym typeface="IBM Plex Sans Light"/>
              </a:rPr>
              <a:t>, IDC, 2023</a:t>
            </a:r>
          </a:p>
        </p:txBody>
      </p:sp>
      <p:sp>
        <p:nvSpPr>
          <p:cNvPr id="29" name="Text Placeholder 15">
            <a:extLst>
              <a:ext uri="{FF2B5EF4-FFF2-40B4-BE49-F238E27FC236}">
                <a16:creationId xmlns:a16="http://schemas.microsoft.com/office/drawing/2014/main" id="{27D9ACD8-6E0E-CE94-DEFE-D0FCFD388D61}"/>
              </a:ext>
            </a:extLst>
          </p:cNvPr>
          <p:cNvSpPr txBox="1">
            <a:spLocks/>
          </p:cNvSpPr>
          <p:nvPr/>
        </p:nvSpPr>
        <p:spPr>
          <a:xfrm>
            <a:off x="594742" y="6666102"/>
            <a:ext cx="4929757" cy="941832"/>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l" rtl="0">
              <a:lnSpc>
                <a:spcPct val="110000"/>
              </a:lnSpc>
              <a:spcBef>
                <a:spcPts val="0"/>
              </a:spcBef>
              <a:spcAft>
                <a:spcPts val="0"/>
              </a:spcAft>
              <a:buClr>
                <a:schemeClr val="lt1"/>
              </a:buClr>
              <a:buSzPts val="2800"/>
              <a:buFont typeface="IBM Plex Sans Light"/>
              <a:buNone/>
            </a:pPr>
            <a:r>
              <a:rPr lang="en-US" sz="2800" b="0" i="0" u="none" strike="noStrike" cap="none" dirty="0">
                <a:solidFill>
                  <a:schemeClr val="lt1"/>
                </a:solidFill>
                <a:latin typeface="IBM Plex Sans Light" panose="020B0403050203000203" pitchFamily="34" charset="0"/>
                <a:ea typeface="IBM Plex Sans Light"/>
                <a:cs typeface="IBM Plex Sans Light"/>
                <a:sym typeface="IBM Plex Sans Light"/>
              </a:rPr>
              <a:t>The costs of unplanned downtime </a:t>
            </a:r>
            <a:r>
              <a:rPr lang="en-US" sz="2800" dirty="0">
                <a:solidFill>
                  <a:schemeClr val="lt1"/>
                </a:solidFill>
                <a:latin typeface="IBM Plex Sans Light" panose="020B0403050203000203" pitchFamily="34" charset="0"/>
                <a:ea typeface="IBM Plex Sans Light"/>
                <a:cs typeface="IBM Plex Sans Light"/>
                <a:sym typeface="IBM Plex Sans Light"/>
              </a:rPr>
              <a:t>are</a:t>
            </a:r>
            <a:r>
              <a:rPr lang="en-US" sz="2800" b="0" i="0" u="none" strike="noStrike" cap="none" dirty="0">
                <a:solidFill>
                  <a:schemeClr val="lt1"/>
                </a:solidFill>
                <a:latin typeface="IBM Plex Sans Light" panose="020B0403050203000203" pitchFamily="34" charset="0"/>
                <a:ea typeface="IBM Plex Sans Light"/>
                <a:cs typeface="IBM Plex Sans Light"/>
                <a:sym typeface="IBM Plex Sans Light"/>
              </a:rPr>
              <a:t> soaring. </a:t>
            </a:r>
            <a:endParaRPr lang="en-US" sz="1100" dirty="0">
              <a:latin typeface="IBM Plex Sans Light" panose="020B0403050203000203" pitchFamily="34" charset="0"/>
            </a:endParaRPr>
          </a:p>
        </p:txBody>
      </p:sp>
      <p:sp>
        <p:nvSpPr>
          <p:cNvPr id="31" name="Text Placeholder 2">
            <a:extLst>
              <a:ext uri="{FF2B5EF4-FFF2-40B4-BE49-F238E27FC236}">
                <a16:creationId xmlns:a16="http://schemas.microsoft.com/office/drawing/2014/main" id="{F24A7868-431E-1F5E-7A68-DC7A08AECE06}"/>
              </a:ext>
            </a:extLst>
          </p:cNvPr>
          <p:cNvSpPr txBox="1">
            <a:spLocks/>
          </p:cNvSpPr>
          <p:nvPr/>
        </p:nvSpPr>
        <p:spPr>
          <a:xfrm>
            <a:off x="18838100" y="12187989"/>
            <a:ext cx="4951413" cy="9977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t"/>
          <a:lstStyle>
            <a:lvl1pPr marL="0" marR="0" indent="0" algn="l" defTabSz="2438400" rtl="0" eaLnBrk="1" latinLnBrk="0" hangingPunct="1">
              <a:lnSpc>
                <a:spcPct val="100000"/>
              </a:lnSpc>
              <a:spcBef>
                <a:spcPts val="0"/>
              </a:spcBef>
              <a:spcAft>
                <a:spcPts val="0"/>
              </a:spcAft>
              <a:buClrTx/>
              <a:buSzTx/>
              <a:buFontTx/>
              <a:buNone/>
              <a:tabLst/>
              <a:defRPr sz="1600" b="0" i="0" u="none" strike="noStrike" cap="none" spc="0" baseline="0">
                <a:solidFill>
                  <a:srgbClr val="FF40FF"/>
                </a:solidFill>
                <a:uFillTx/>
                <a:latin typeface="IBM Plex Sans Light" panose="020B0503050203000203" pitchFamily="34" charset="0"/>
                <a:ea typeface="IBM Plex Sans Light"/>
                <a:cs typeface="IBM Plex Sans Light"/>
                <a:sym typeface="IBM Plex Sans Light"/>
              </a:defRPr>
            </a:lvl1pPr>
            <a:lvl2pPr marL="146304" marR="0" indent="-146304" algn="l" defTabSz="2438400" rtl="0" eaLnBrk="1" latinLnBrk="0" hangingPunct="1">
              <a:lnSpc>
                <a:spcPct val="120000"/>
              </a:lnSpc>
              <a:spcBef>
                <a:spcPts val="0"/>
              </a:spcBef>
              <a:spcAft>
                <a:spcPts val="0"/>
              </a:spcAft>
              <a:buClrTx/>
              <a:buSzPct val="100000"/>
              <a:buFontTx/>
              <a:buChar char="–"/>
              <a:tabLst/>
              <a:defRPr sz="1600" b="0" i="0" u="none" strike="noStrike" cap="none" spc="0" baseline="0">
                <a:solidFill>
                  <a:schemeClr val="tx1"/>
                </a:solidFill>
                <a:uFillTx/>
                <a:latin typeface="IBM Plex Sans Light" panose="020B0503050203000203" pitchFamily="34" charset="0"/>
                <a:ea typeface="IBM Plex Sans Light"/>
                <a:cs typeface="IBM Plex Sans Light"/>
                <a:sym typeface="IBM Plex Sans Light"/>
              </a:defRPr>
            </a:lvl2pPr>
            <a:lvl3pPr marL="292608" marR="0" indent="-146304" algn="l" defTabSz="2438400" rtl="0" eaLnBrk="1" latinLnBrk="0" hangingPunct="1">
              <a:lnSpc>
                <a:spcPct val="120000"/>
              </a:lnSpc>
              <a:spcBef>
                <a:spcPts val="0"/>
              </a:spcBef>
              <a:spcAft>
                <a:spcPts val="0"/>
              </a:spcAft>
              <a:buClrTx/>
              <a:buSzPct val="100000"/>
              <a:buFontTx/>
              <a:buChar char="•"/>
              <a:tabLst/>
              <a:defRPr sz="1600" b="0" i="0" u="none" strike="noStrike" cap="none" spc="0" baseline="0">
                <a:solidFill>
                  <a:schemeClr val="tx1"/>
                </a:solidFill>
                <a:uFillTx/>
                <a:latin typeface="IBM Plex Sans Light" panose="020B0503050203000203" pitchFamily="34" charset="0"/>
                <a:ea typeface="IBM Plex Sans Light"/>
                <a:cs typeface="IBM Plex Sans Light"/>
                <a:sym typeface="IBM Plex Sans Light"/>
              </a:defRPr>
            </a:lvl3pPr>
            <a:lvl4pPr marL="438912" marR="0" indent="-146304" algn="l" defTabSz="2438400" rtl="0" eaLnBrk="1" latinLnBrk="0" hangingPunct="1">
              <a:lnSpc>
                <a:spcPct val="120000"/>
              </a:lnSpc>
              <a:spcBef>
                <a:spcPts val="0"/>
              </a:spcBef>
              <a:spcAft>
                <a:spcPts val="0"/>
              </a:spcAft>
              <a:buClrTx/>
              <a:buSzPct val="100000"/>
              <a:buFontTx/>
              <a:buChar char="–"/>
              <a:tabLst/>
              <a:defRPr sz="1600" b="0" i="0" u="none" strike="noStrike" cap="none" spc="0" baseline="0">
                <a:solidFill>
                  <a:schemeClr val="tx1"/>
                </a:solidFill>
                <a:uFillTx/>
                <a:latin typeface="IBM Plex Sans Light" panose="020B0503050203000203" pitchFamily="34" charset="0"/>
                <a:ea typeface="IBM Plex Sans Light"/>
                <a:cs typeface="IBM Plex Sans Light"/>
                <a:sym typeface="IBM Plex Sans Light"/>
              </a:defRPr>
            </a:lvl4pPr>
            <a:lvl5pPr marL="1143000" marR="0" indent="-457200" algn="l" defTabSz="2438400" rtl="0" eaLnBrk="1" latinLnBrk="0" hangingPunct="1">
              <a:lnSpc>
                <a:spcPct val="120000"/>
              </a:lnSpc>
              <a:spcBef>
                <a:spcPts val="0"/>
              </a:spcBef>
              <a:spcAft>
                <a:spcPts val="0"/>
              </a:spcAft>
              <a:buClrTx/>
              <a:buSzPct val="100000"/>
              <a:buFont typeface="IBM Plex Sans Light" panose="020B0604020202020204" pitchFamily="34" charset="0"/>
              <a:buChar char="•"/>
              <a:tabLst/>
              <a:defRPr sz="1600" b="0" i="0" u="none" strike="noStrike" cap="none" spc="0" baseline="0">
                <a:solidFill>
                  <a:schemeClr val="tx1"/>
                </a:solidFill>
                <a:uFillTx/>
                <a:latin typeface="IBM Plex Sans Light" panose="020B0503050203000203" pitchFamily="34" charset="0"/>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342900" indent="-342900">
              <a:buFont typeface="IBM Plex Sans Light"/>
              <a:buAutoNum type="arabicPeriod" startAt="4"/>
            </a:pPr>
            <a:endParaRPr lang="en-US" kern="0" dirty="0">
              <a:solidFill>
                <a:schemeClr val="tx1"/>
              </a:solidFill>
              <a:latin typeface="IBM Plex Sans Light" panose="020B0403050203000203" pitchFamily="34" charset="0"/>
            </a:endParaRPr>
          </a:p>
        </p:txBody>
      </p:sp>
      <p:sp>
        <p:nvSpPr>
          <p:cNvPr id="32" name="Text Placeholder 2">
            <a:extLst>
              <a:ext uri="{FF2B5EF4-FFF2-40B4-BE49-F238E27FC236}">
                <a16:creationId xmlns:a16="http://schemas.microsoft.com/office/drawing/2014/main" id="{E8278F05-DFA1-16BB-8848-8A37BE1788E8}"/>
              </a:ext>
            </a:extLst>
          </p:cNvPr>
          <p:cNvSpPr txBox="1">
            <a:spLocks/>
          </p:cNvSpPr>
          <p:nvPr/>
        </p:nvSpPr>
        <p:spPr>
          <a:xfrm>
            <a:off x="12754292" y="12187989"/>
            <a:ext cx="4951413" cy="997786"/>
          </a:xfrm>
          <a:prstGeom prst="rect">
            <a:avLst/>
          </a:prstGeom>
        </p:spPr>
        <p:txBody>
          <a:bodyPr lIns="0" tIns="0" rIns="0" bIns="0" anchor="b"/>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342900" marR="0" lvl="0" indent="-342900" algn="l" rtl="0">
              <a:lnSpc>
                <a:spcPct val="110000"/>
              </a:lnSpc>
              <a:spcBef>
                <a:spcPts val="0"/>
              </a:spcBef>
              <a:spcAft>
                <a:spcPts val="0"/>
              </a:spcAft>
              <a:buClr>
                <a:schemeClr val="lt1"/>
              </a:buClr>
              <a:buSzPts val="1600"/>
              <a:buFont typeface="IBM Plex Sans Light"/>
              <a:buAutoNum type="arabicPeriod" startAt="3"/>
            </a:pPr>
            <a:r>
              <a:rPr lang="en-US" sz="1600" b="0" i="0" u="sng" strike="noStrike" cap="none" dirty="0">
                <a:solidFill>
                  <a:schemeClr val="hlink"/>
                </a:solidFill>
                <a:latin typeface="IBM Plex Sans Light" panose="020B0403050203000203" pitchFamily="34" charset="0"/>
                <a:ea typeface="IBM Plex Sans Light"/>
                <a:cs typeface="IBM Plex Sans Light"/>
                <a:sym typeface="IBM Plex Sans Light"/>
                <a:hlinkClick r:id="rId5"/>
              </a:rPr>
              <a:t>Service Leader’s Agenda</a:t>
            </a:r>
            <a:r>
              <a:rPr lang="en-US" sz="1600" b="0" i="0" u="none" strike="noStrike" cap="none" dirty="0">
                <a:solidFill>
                  <a:schemeClr val="lt1"/>
                </a:solidFill>
                <a:latin typeface="IBM Plex Sans Light" panose="020B0403050203000203" pitchFamily="34" charset="0"/>
                <a:ea typeface="IBM Plex Sans Light"/>
                <a:cs typeface="IBM Plex Sans Light"/>
                <a:sym typeface="IBM Plex Sans Light"/>
              </a:rPr>
              <a:t>, Service Council, 2024</a:t>
            </a:r>
            <a:endParaRPr lang="en-US" sz="800" dirty="0">
              <a:latin typeface="IBM Plex Sans Light" panose="020B0403050203000203" pitchFamily="34" charset="0"/>
            </a:endParaRPr>
          </a:p>
          <a:p>
            <a:pPr marL="342900" marR="0" lvl="0" indent="-342900" algn="l" rtl="0">
              <a:lnSpc>
                <a:spcPct val="110000"/>
              </a:lnSpc>
              <a:spcBef>
                <a:spcPts val="0"/>
              </a:spcBef>
              <a:spcAft>
                <a:spcPts val="0"/>
              </a:spcAft>
              <a:buClr>
                <a:schemeClr val="lt1"/>
              </a:buClr>
              <a:buSzPts val="1600"/>
              <a:buFont typeface="IBM Plex Sans Light"/>
              <a:buAutoNum type="arabicPeriod" startAt="3"/>
            </a:pPr>
            <a:r>
              <a:rPr lang="en-US" sz="1600" b="0" i="0" u="sng" strike="noStrike" cap="none" dirty="0">
                <a:solidFill>
                  <a:schemeClr val="hlink"/>
                </a:solidFill>
                <a:latin typeface="IBM Plex Sans Light" panose="020B0403050203000203" pitchFamily="34" charset="0"/>
                <a:ea typeface="IBM Plex Sans Light"/>
                <a:cs typeface="IBM Plex Sans Light"/>
                <a:sym typeface="IBM Plex Sans Light"/>
                <a:hlinkClick r:id="rId6"/>
              </a:rPr>
              <a:t>Global Corporate Survey</a:t>
            </a:r>
            <a:r>
              <a:rPr lang="en-US" sz="1600" b="0" i="0" u="none" strike="noStrike" cap="none" dirty="0">
                <a:solidFill>
                  <a:schemeClr val="lt1"/>
                </a:solidFill>
                <a:latin typeface="IBM Plex Sans Light" panose="020B0403050203000203" pitchFamily="34" charset="0"/>
                <a:ea typeface="IBM Plex Sans Light"/>
                <a:cs typeface="IBM Plex Sans Light"/>
                <a:sym typeface="IBM Plex Sans Light"/>
              </a:rPr>
              <a:t>, Verdantix, 2023</a:t>
            </a:r>
            <a:endParaRPr lang="en-US" sz="800" dirty="0">
              <a:latin typeface="IBM Plex Sans Light" panose="020B0403050203000203" pitchFamily="34" charset="0"/>
            </a:endParaRPr>
          </a:p>
        </p:txBody>
      </p:sp>
    </p:spTree>
    <p:extLst>
      <p:ext uri="{BB962C8B-B14F-4D97-AF65-F5344CB8AC3E}">
        <p14:creationId xmlns:p14="http://schemas.microsoft.com/office/powerpoint/2010/main" val="308619243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2">
            <a:extLst>
              <a:ext uri="{FF2B5EF4-FFF2-40B4-BE49-F238E27FC236}">
                <a16:creationId xmlns:a16="http://schemas.microsoft.com/office/drawing/2014/main" id="{B6BB090E-FE86-AA9C-39D8-54E39252B713}"/>
              </a:ext>
            </a:extLst>
          </p:cNvPr>
          <p:cNvSpPr>
            <a:spLocks noGrp="1"/>
          </p:cNvSpPr>
          <p:nvPr>
            <p:ph type="title"/>
          </p:nvPr>
        </p:nvSpPr>
        <p:spPr>
          <a:xfrm>
            <a:off x="576072" y="576072"/>
            <a:ext cx="11839766" cy="1525588"/>
          </a:xfrm>
        </p:spPr>
        <p:txBody>
          <a:bodyPr lIns="0" tIns="0" rIns="0" bIns="0" anchor="t"/>
          <a:lstStyle/>
          <a:p>
            <a:r>
              <a:rPr lang="en-US" dirty="0">
                <a:latin typeface="IBM Plex Sans Light" panose="020B0403050203000203" pitchFamily="34" charset="0"/>
              </a:rPr>
              <a:t>Factors driving the </a:t>
            </a:r>
            <a:br>
              <a:rPr lang="en-US" dirty="0">
                <a:latin typeface="IBM Plex Sans Light" panose="020B0403050203000203" pitchFamily="34" charset="0"/>
              </a:rPr>
            </a:br>
            <a:r>
              <a:rPr lang="en-US" dirty="0">
                <a:latin typeface="IBM Plex Sans Light" panose="020B0403050203000203" pitchFamily="34" charset="0"/>
              </a:rPr>
              <a:t>need for advanced asset management solutions</a:t>
            </a:r>
            <a:endParaRPr lang="en-RO" dirty="0">
              <a:latin typeface="IBM Plex Sans Light" panose="020B0403050203000203" pitchFamily="34" charset="0"/>
            </a:endParaRPr>
          </a:p>
        </p:txBody>
      </p:sp>
      <p:sp>
        <p:nvSpPr>
          <p:cNvPr id="17" name="Text Placeholder 13">
            <a:extLst>
              <a:ext uri="{FF2B5EF4-FFF2-40B4-BE49-F238E27FC236}">
                <a16:creationId xmlns:a16="http://schemas.microsoft.com/office/drawing/2014/main" id="{98C81391-C04C-BB71-F9A1-0B6829EE3062}"/>
              </a:ext>
            </a:extLst>
          </p:cNvPr>
          <p:cNvSpPr txBox="1">
            <a:spLocks/>
          </p:cNvSpPr>
          <p:nvPr/>
        </p:nvSpPr>
        <p:spPr>
          <a:xfrm>
            <a:off x="576072" y="5866414"/>
            <a:ext cx="4956175" cy="270608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a:ea typeface="IBM Plex Sans Light"/>
                <a:cs typeface="IBM Plex Sans Light"/>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l" rtl="0">
              <a:lnSpc>
                <a:spcPct val="110000"/>
              </a:lnSpc>
              <a:spcBef>
                <a:spcPts val="0"/>
              </a:spcBef>
              <a:spcAft>
                <a:spcPts val="0"/>
              </a:spcAft>
              <a:buClr>
                <a:schemeClr val="lt1"/>
              </a:buClr>
              <a:buSzPts val="2800"/>
              <a:buFont typeface="IBM Plex Sans Light"/>
              <a:buNone/>
            </a:pPr>
            <a:r>
              <a:rPr lang="en-US" sz="2800" b="1" u="none" strike="noStrike" cap="none" dirty="0">
                <a:solidFill>
                  <a:schemeClr val="lt1"/>
                </a:solidFill>
                <a:latin typeface="IBM Plex Sans Light" panose="020B0403050203000203" pitchFamily="34" charset="0"/>
                <a:ea typeface="IBM Plex Sans Light"/>
                <a:cs typeface="IBM Plex Sans Light"/>
                <a:sym typeface="IBM Plex Sans Light"/>
              </a:rPr>
              <a:t>Data</a:t>
            </a:r>
            <a:endParaRPr lang="en-US" b="1" dirty="0">
              <a:latin typeface="IBM Plex Sans Light" panose="020B0403050203000203" pitchFamily="34" charset="0"/>
            </a:endParaRPr>
          </a:p>
          <a:p>
            <a:pPr marL="0" marR="0" lvl="0" indent="0" algn="l" rtl="0">
              <a:lnSpc>
                <a:spcPct val="110000"/>
              </a:lnSpc>
              <a:spcBef>
                <a:spcPts val="0"/>
              </a:spcBef>
              <a:spcAft>
                <a:spcPts val="0"/>
              </a:spcAft>
              <a:buClr>
                <a:schemeClr val="lt1"/>
              </a:buClr>
              <a:buSzPts val="2800"/>
              <a:buFont typeface="IBM Plex Sans Light"/>
              <a:buNone/>
            </a:pPr>
            <a:r>
              <a:rPr lang="en-US" sz="2800" b="0" i="0" u="none" strike="noStrike" cap="none" dirty="0">
                <a:solidFill>
                  <a:schemeClr val="lt1"/>
                </a:solidFill>
                <a:latin typeface="IBM Plex Sans Light" panose="020B0403050203000203" pitchFamily="34" charset="0"/>
                <a:ea typeface="IBM Plex Sans Light"/>
                <a:cs typeface="IBM Plex Sans Light"/>
                <a:sym typeface="IBM Plex Sans Light"/>
              </a:rPr>
              <a:t>Unprecedented levels of </a:t>
            </a:r>
            <a:br>
              <a:rPr lang="en-US" sz="2800" b="0" i="0" u="none" strike="noStrike" cap="none" dirty="0">
                <a:solidFill>
                  <a:schemeClr val="lt1"/>
                </a:solidFill>
                <a:latin typeface="IBM Plex Sans Light" panose="020B0403050203000203" pitchFamily="34" charset="0"/>
                <a:ea typeface="IBM Plex Sans Light"/>
                <a:cs typeface="IBM Plex Sans Light"/>
                <a:sym typeface="IBM Plex Sans Light"/>
              </a:rPr>
            </a:br>
            <a:r>
              <a:rPr lang="en-US" sz="2800" b="0" i="0" u="none" strike="noStrike" cap="none" dirty="0">
                <a:solidFill>
                  <a:schemeClr val="lt1"/>
                </a:solidFill>
                <a:latin typeface="IBM Plex Sans Light" panose="020B0403050203000203" pitchFamily="34" charset="0"/>
                <a:ea typeface="IBM Plex Sans Light"/>
                <a:cs typeface="IBM Plex Sans Light"/>
                <a:sym typeface="IBM Plex Sans Light"/>
              </a:rPr>
              <a:t>data are generated </a:t>
            </a:r>
            <a:br>
              <a:rPr lang="en-US" sz="2800" b="0" i="0" u="none" strike="noStrike" cap="none" dirty="0">
                <a:solidFill>
                  <a:schemeClr val="lt1"/>
                </a:solidFill>
                <a:latin typeface="IBM Plex Sans Light" panose="020B0403050203000203" pitchFamily="34" charset="0"/>
                <a:ea typeface="IBM Plex Sans Light"/>
                <a:cs typeface="IBM Plex Sans Light"/>
                <a:sym typeface="IBM Plex Sans Light"/>
              </a:rPr>
            </a:br>
            <a:r>
              <a:rPr lang="en-US" sz="2800" b="0" i="0" u="none" strike="noStrike" cap="none" dirty="0">
                <a:solidFill>
                  <a:schemeClr val="lt1"/>
                </a:solidFill>
                <a:latin typeface="IBM Plex Sans Light" panose="020B0403050203000203" pitchFamily="34" charset="0"/>
                <a:ea typeface="IBM Plex Sans Light"/>
                <a:cs typeface="IBM Plex Sans Light"/>
                <a:sym typeface="IBM Plex Sans Light"/>
              </a:rPr>
              <a:t>as OT/IT integration and connectivity accelerate.</a:t>
            </a:r>
            <a:endParaRPr lang="en-US" dirty="0">
              <a:latin typeface="IBM Plex Sans Light" panose="020B0403050203000203" pitchFamily="34" charset="0"/>
            </a:endParaRPr>
          </a:p>
        </p:txBody>
      </p:sp>
      <p:sp>
        <p:nvSpPr>
          <p:cNvPr id="18" name="Text Placeholder 14">
            <a:extLst>
              <a:ext uri="{FF2B5EF4-FFF2-40B4-BE49-F238E27FC236}">
                <a16:creationId xmlns:a16="http://schemas.microsoft.com/office/drawing/2014/main" id="{20AE4FFE-C6A5-900D-8917-1E6D5962C19B}"/>
              </a:ext>
            </a:extLst>
          </p:cNvPr>
          <p:cNvSpPr>
            <a:spLocks noGrp="1"/>
          </p:cNvSpPr>
          <p:nvPr>
            <p:ph type="body" sz="quarter" idx="13"/>
          </p:nvPr>
        </p:nvSpPr>
        <p:spPr>
          <a:xfrm>
            <a:off x="6667500" y="5866415"/>
            <a:ext cx="4951413" cy="2706082"/>
          </a:xfrm>
        </p:spPr>
        <p:txBody>
          <a:bodyPr/>
          <a:lstStyle/>
          <a:p>
            <a:pPr marL="0" lvl="0" indent="0" algn="l" rtl="0">
              <a:lnSpc>
                <a:spcPct val="110000"/>
              </a:lnSpc>
              <a:spcBef>
                <a:spcPts val="0"/>
              </a:spcBef>
              <a:spcAft>
                <a:spcPts val="0"/>
              </a:spcAft>
              <a:buClr>
                <a:schemeClr val="lt1"/>
              </a:buClr>
              <a:buSzPts val="2800"/>
              <a:buFont typeface="IBM Plex Sans Light"/>
              <a:buNone/>
            </a:pPr>
            <a:r>
              <a:rPr lang="en-US" sz="2800" b="1" dirty="0">
                <a:latin typeface="IBM Plex Sans Light" panose="020B0403050203000203" pitchFamily="34" charset="0"/>
                <a:ea typeface="IBM Plex Sans Light"/>
                <a:cs typeface="IBM Plex Sans Light"/>
                <a:sym typeface="IBM Plex Sans Light"/>
              </a:rPr>
              <a:t>AI</a:t>
            </a:r>
            <a:endParaRPr lang="en-US" sz="2800" b="1" dirty="0">
              <a:latin typeface="IBM Plex Sans Light" panose="020B0403050203000203" pitchFamily="34" charset="0"/>
            </a:endParaRPr>
          </a:p>
          <a:p>
            <a:pPr marL="0" lvl="0" indent="0" algn="l" rtl="0">
              <a:lnSpc>
                <a:spcPct val="110000"/>
              </a:lnSpc>
              <a:spcBef>
                <a:spcPts val="0"/>
              </a:spcBef>
              <a:spcAft>
                <a:spcPts val="0"/>
              </a:spcAft>
              <a:buClr>
                <a:schemeClr val="lt1"/>
              </a:buClr>
              <a:buSzPts val="2800"/>
              <a:buFont typeface="IBM Plex Sans Light"/>
              <a:buNone/>
            </a:pPr>
            <a:r>
              <a:rPr lang="en-US" sz="2800" dirty="0">
                <a:latin typeface="IBM Plex Sans Light" panose="020B0403050203000203" pitchFamily="34" charset="0"/>
              </a:rPr>
              <a:t>Advancements in AI enable further advanced analyses and productivity increases.</a:t>
            </a:r>
          </a:p>
        </p:txBody>
      </p:sp>
      <p:sp>
        <p:nvSpPr>
          <p:cNvPr id="19" name="Text Placeholder 13">
            <a:extLst>
              <a:ext uri="{FF2B5EF4-FFF2-40B4-BE49-F238E27FC236}">
                <a16:creationId xmlns:a16="http://schemas.microsoft.com/office/drawing/2014/main" id="{CCF0D241-51A5-7414-5823-313666366DF0}"/>
              </a:ext>
            </a:extLst>
          </p:cNvPr>
          <p:cNvSpPr txBox="1">
            <a:spLocks/>
          </p:cNvSpPr>
          <p:nvPr/>
        </p:nvSpPr>
        <p:spPr>
          <a:xfrm>
            <a:off x="576072" y="9259502"/>
            <a:ext cx="4949825" cy="234067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a:ea typeface="IBM Plex Sans Light"/>
                <a:cs typeface="IBM Plex Sans Light"/>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l" rtl="0">
              <a:lnSpc>
                <a:spcPct val="110000"/>
              </a:lnSpc>
              <a:spcBef>
                <a:spcPts val="0"/>
              </a:spcBef>
              <a:spcAft>
                <a:spcPts val="0"/>
              </a:spcAft>
              <a:buClr>
                <a:schemeClr val="lt1"/>
              </a:buClr>
              <a:buSzPts val="2800"/>
              <a:buFont typeface="IBM Plex Sans Light"/>
              <a:buNone/>
            </a:pPr>
            <a:r>
              <a:rPr lang="en-US" sz="2800" b="1" u="none" strike="noStrike" cap="none" dirty="0">
                <a:solidFill>
                  <a:schemeClr val="lt1"/>
                </a:solidFill>
                <a:latin typeface="IBM Plex Sans Light" panose="020B0403050203000203" pitchFamily="34" charset="0"/>
                <a:ea typeface="IBM Plex Sans Light"/>
                <a:cs typeface="IBM Plex Sans Light"/>
                <a:sym typeface="IBM Plex Sans Light"/>
              </a:rPr>
              <a:t>Convergence</a:t>
            </a:r>
            <a:endParaRPr lang="en-US" b="1" dirty="0">
              <a:latin typeface="IBM Plex Sans Light" panose="020B0403050203000203" pitchFamily="34" charset="0"/>
            </a:endParaRPr>
          </a:p>
          <a:p>
            <a:pPr marL="0" marR="0" lvl="0" indent="0" algn="l" rtl="0">
              <a:lnSpc>
                <a:spcPct val="110000"/>
              </a:lnSpc>
              <a:spcBef>
                <a:spcPts val="0"/>
              </a:spcBef>
              <a:spcAft>
                <a:spcPts val="0"/>
              </a:spcAft>
              <a:buClr>
                <a:schemeClr val="lt1"/>
              </a:buClr>
              <a:buSzPts val="2800"/>
              <a:buFont typeface="IBM Plex Sans Light"/>
              <a:buNone/>
            </a:pPr>
            <a:r>
              <a:rPr lang="en-US" sz="2800" b="0" i="0" u="none" strike="noStrike" cap="none" dirty="0">
                <a:solidFill>
                  <a:schemeClr val="lt1"/>
                </a:solidFill>
                <a:latin typeface="IBM Plex Sans Light" panose="020B0403050203000203" pitchFamily="34" charset="0"/>
                <a:ea typeface="IBM Plex Sans Light"/>
                <a:cs typeface="IBM Plex Sans Light"/>
                <a:sym typeface="IBM Plex Sans Light"/>
              </a:rPr>
              <a:t>Overlapping capabilities of asset management solutions and client needs for comprehensive solutions.</a:t>
            </a:r>
            <a:endParaRPr lang="en-US" dirty="0">
              <a:latin typeface="IBM Plex Sans Light" panose="020B0403050203000203" pitchFamily="34" charset="0"/>
            </a:endParaRPr>
          </a:p>
        </p:txBody>
      </p:sp>
      <p:pic>
        <p:nvPicPr>
          <p:cNvPr id="20" name="Picture Placeholder 10" descr="A close-up of a windmill&#10;&#10;Description automatically generated">
            <a:extLst>
              <a:ext uri="{FF2B5EF4-FFF2-40B4-BE49-F238E27FC236}">
                <a16:creationId xmlns:a16="http://schemas.microsoft.com/office/drawing/2014/main" id="{B73F1496-DBC8-A4F5-1179-017C705DB853}"/>
              </a:ext>
            </a:extLst>
          </p:cNvPr>
          <p:cNvPicPr>
            <a:picLocks noGrp="1" noChangeAspect="1"/>
          </p:cNvPicPr>
          <p:nvPr>
            <p:ph type="pic" sz="quarter" idx="15"/>
          </p:nvPr>
        </p:nvPicPr>
        <p:blipFill rotWithShape="1">
          <a:blip r:embed="rId3"/>
          <a:srcRect l="49916" t="36" r="658" b="-36"/>
          <a:stretch/>
        </p:blipFill>
        <p:spPr>
          <a:xfrm>
            <a:off x="12763500" y="569913"/>
            <a:ext cx="11049000" cy="12574587"/>
          </a:xfrm>
        </p:spPr>
      </p:pic>
      <p:sp>
        <p:nvSpPr>
          <p:cNvPr id="21" name="Text Placeholder 13">
            <a:extLst>
              <a:ext uri="{FF2B5EF4-FFF2-40B4-BE49-F238E27FC236}">
                <a16:creationId xmlns:a16="http://schemas.microsoft.com/office/drawing/2014/main" id="{23BC30CE-ACE4-E5C7-3ECE-296EBE2BE901}"/>
              </a:ext>
            </a:extLst>
          </p:cNvPr>
          <p:cNvSpPr txBox="1">
            <a:spLocks/>
          </p:cNvSpPr>
          <p:nvPr/>
        </p:nvSpPr>
        <p:spPr>
          <a:xfrm>
            <a:off x="6667500" y="9259502"/>
            <a:ext cx="4949825" cy="234067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a:ea typeface="IBM Plex Sans Light"/>
                <a:cs typeface="IBM Plex Sans Light"/>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l" rtl="0">
              <a:lnSpc>
                <a:spcPct val="110000"/>
              </a:lnSpc>
              <a:spcBef>
                <a:spcPts val="0"/>
              </a:spcBef>
              <a:spcAft>
                <a:spcPts val="0"/>
              </a:spcAft>
              <a:buClr>
                <a:srgbClr val="000000"/>
              </a:buClr>
              <a:buSzPts val="2800"/>
              <a:buFont typeface="IBM Plex Sans Light"/>
              <a:buNone/>
            </a:pPr>
            <a:r>
              <a:rPr lang="en-US" sz="2800" b="1" u="none" strike="noStrike" cap="none" dirty="0">
                <a:solidFill>
                  <a:srgbClr val="000000"/>
                </a:solidFill>
                <a:latin typeface="IBM Plex Sans Light" panose="020B0403050203000203" pitchFamily="34" charset="0"/>
                <a:ea typeface="IBM Plex Sans Light"/>
                <a:cs typeface="IBM Plex Sans Light"/>
                <a:sym typeface="IBM Plex Sans Light"/>
              </a:rPr>
              <a:t>Sustainability</a:t>
            </a:r>
            <a:endParaRPr lang="en-US" b="1" dirty="0">
              <a:latin typeface="IBM Plex Sans Light" panose="020B0403050203000203" pitchFamily="34" charset="0"/>
            </a:endParaRPr>
          </a:p>
          <a:p>
            <a:pPr marL="0" marR="0" lvl="0" indent="0" algn="l" rtl="0">
              <a:lnSpc>
                <a:spcPct val="110000"/>
              </a:lnSpc>
              <a:spcBef>
                <a:spcPts val="0"/>
              </a:spcBef>
              <a:spcAft>
                <a:spcPts val="0"/>
              </a:spcAft>
              <a:buClr>
                <a:srgbClr val="000000"/>
              </a:buClr>
              <a:buSzPts val="2800"/>
              <a:buFont typeface="IBM Plex Sans Light"/>
              <a:buNone/>
            </a:pPr>
            <a:r>
              <a:rPr lang="en-US" sz="2800" b="0" i="0" u="none" strike="noStrike" cap="none" dirty="0">
                <a:solidFill>
                  <a:srgbClr val="000000"/>
                </a:solidFill>
                <a:latin typeface="IBM Plex Sans Light" panose="020B0403050203000203" pitchFamily="34" charset="0"/>
                <a:ea typeface="IBM Plex Sans Light"/>
                <a:cs typeface="IBM Plex Sans Light"/>
                <a:sym typeface="IBM Plex Sans Light"/>
              </a:rPr>
              <a:t>Environmental impact is added to the asset management conundrum of balancing asset performance, cost, and risk.</a:t>
            </a:r>
            <a:endParaRPr lang="en-US" dirty="0">
              <a:latin typeface="IBM Plex Sans Light" panose="020B0403050203000203" pitchFamily="34" charset="0"/>
            </a:endParaRPr>
          </a:p>
        </p:txBody>
      </p:sp>
      <p:cxnSp>
        <p:nvCxnSpPr>
          <p:cNvPr id="22" name="Straight Connector 21" descr="Horizontal row divider line">
            <a:extLst>
              <a:ext uri="{FF2B5EF4-FFF2-40B4-BE49-F238E27FC236}">
                <a16:creationId xmlns:a16="http://schemas.microsoft.com/office/drawing/2014/main" id="{13327D01-85B8-BDA8-772A-5554734E1B4D}"/>
              </a:ext>
            </a:extLst>
          </p:cNvPr>
          <p:cNvCxnSpPr>
            <a:cxnSpLocks/>
          </p:cNvCxnSpPr>
          <p:nvPr/>
        </p:nvCxnSpPr>
        <p:spPr bwMode="auto">
          <a:xfrm>
            <a:off x="568325" y="5534721"/>
            <a:ext cx="1103652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1180305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descr="Blue 10 half slide background">
            <a:extLst>
              <a:ext uri="{FF2B5EF4-FFF2-40B4-BE49-F238E27FC236}">
                <a16:creationId xmlns:a16="http://schemas.microsoft.com/office/drawing/2014/main" id="{07671525-5404-B5ED-3376-7785F0D2CBA9}"/>
              </a:ext>
            </a:extLst>
          </p:cNvPr>
          <p:cNvSpPr/>
          <p:nvPr/>
        </p:nvSpPr>
        <p:spPr bwMode="auto">
          <a:xfrm>
            <a:off x="0" y="0"/>
            <a:ext cx="12192000" cy="13716000"/>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IBM Plex Sans Light" panose="020B0403050203000203" pitchFamily="34" charset="0"/>
            </a:endParaRPr>
          </a:p>
        </p:txBody>
      </p:sp>
      <p:sp>
        <p:nvSpPr>
          <p:cNvPr id="2" name="Title 1">
            <a:extLst>
              <a:ext uri="{FF2B5EF4-FFF2-40B4-BE49-F238E27FC236}">
                <a16:creationId xmlns:a16="http://schemas.microsoft.com/office/drawing/2014/main" id="{3AA5A86E-DBFD-4474-4374-028564DCE206}"/>
              </a:ext>
            </a:extLst>
          </p:cNvPr>
          <p:cNvSpPr>
            <a:spLocks noGrp="1"/>
          </p:cNvSpPr>
          <p:nvPr>
            <p:ph type="title"/>
          </p:nvPr>
        </p:nvSpPr>
        <p:spPr>
          <a:xfrm>
            <a:off x="575998" y="571500"/>
            <a:ext cx="7430175" cy="4000500"/>
          </a:xfrm>
        </p:spPr>
        <p:txBody>
          <a:bodyPr/>
          <a:lstStyle/>
          <a:p>
            <a:r>
              <a:rPr lang="en-US" dirty="0">
                <a:solidFill>
                  <a:srgbClr val="000000"/>
                </a:solidFill>
                <a:latin typeface="IBM Plex Sans Light" panose="020B0403050203000203" pitchFamily="34" charset="0"/>
              </a:rPr>
              <a:t>Maximo Application Suite </a:t>
            </a:r>
            <a:br>
              <a:rPr lang="en-US" dirty="0">
                <a:solidFill>
                  <a:srgbClr val="000000"/>
                </a:solidFill>
                <a:latin typeface="IBM Plex Sans Light" panose="020B0403050203000203" pitchFamily="34" charset="0"/>
              </a:rPr>
            </a:br>
            <a:r>
              <a:rPr lang="en-US" dirty="0">
                <a:solidFill>
                  <a:srgbClr val="000000"/>
                </a:solidFill>
                <a:latin typeface="IBM Plex Sans Light" panose="020B0403050203000203" pitchFamily="34" charset="0"/>
              </a:rPr>
              <a:t>is the cornerstone of asset lifecycle management, delivering value to IBM clients</a:t>
            </a:r>
            <a:endParaRPr lang="en-US" dirty="0">
              <a:latin typeface="IBM Plex Sans Light" panose="020B0403050203000203" pitchFamily="34" charset="0"/>
            </a:endParaRPr>
          </a:p>
        </p:txBody>
      </p:sp>
      <p:cxnSp>
        <p:nvCxnSpPr>
          <p:cNvPr id="14" name="Straight Connector 13" descr="Horizontal row divider">
            <a:extLst>
              <a:ext uri="{FF2B5EF4-FFF2-40B4-BE49-F238E27FC236}">
                <a16:creationId xmlns:a16="http://schemas.microsoft.com/office/drawing/2014/main" id="{B5EA9237-043F-29E5-4736-73FEB2881EB3}"/>
              </a:ext>
              <a:ext uri="{C183D7F6-B498-43B3-948B-1728B52AA6E4}">
                <adec:decorative xmlns:adec="http://schemas.microsoft.com/office/drawing/2017/decorative" val="0"/>
              </a:ext>
            </a:extLst>
          </p:cNvPr>
          <p:cNvCxnSpPr>
            <a:cxnSpLocks/>
          </p:cNvCxnSpPr>
          <p:nvPr/>
        </p:nvCxnSpPr>
        <p:spPr bwMode="auto">
          <a:xfrm>
            <a:off x="12763500" y="6096000"/>
            <a:ext cx="1104106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descr="Vertical column divider">
            <a:extLst>
              <a:ext uri="{FF2B5EF4-FFF2-40B4-BE49-F238E27FC236}">
                <a16:creationId xmlns:a16="http://schemas.microsoft.com/office/drawing/2014/main" id="{50FD49DC-AF7B-75D0-ED55-900DE06176BD}"/>
              </a:ext>
            </a:extLst>
          </p:cNvPr>
          <p:cNvCxnSpPr>
            <a:cxnSpLocks/>
          </p:cNvCxnSpPr>
          <p:nvPr/>
        </p:nvCxnSpPr>
        <p:spPr bwMode="auto">
          <a:xfrm>
            <a:off x="18288000" y="570103"/>
            <a:ext cx="0" cy="11625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11" name="Picture 10" descr="A person looking at a large screen with graphs and charts&#10;&#10;Description automatically generated">
            <a:extLst>
              <a:ext uri="{FF2B5EF4-FFF2-40B4-BE49-F238E27FC236}">
                <a16:creationId xmlns:a16="http://schemas.microsoft.com/office/drawing/2014/main" id="{07CA09C5-93C0-CFB7-0EDA-9479FFC9E6B0}"/>
              </a:ext>
            </a:extLst>
          </p:cNvPr>
          <p:cNvPicPr>
            <a:picLocks noChangeAspect="1"/>
          </p:cNvPicPr>
          <p:nvPr/>
        </p:nvPicPr>
        <p:blipFill>
          <a:blip r:embed="rId3"/>
          <a:stretch>
            <a:fillRect/>
          </a:stretch>
        </p:blipFill>
        <p:spPr>
          <a:xfrm>
            <a:off x="582612" y="4572000"/>
            <a:ext cx="4960969" cy="6422065"/>
          </a:xfrm>
          <a:prstGeom prst="rect">
            <a:avLst/>
          </a:prstGeom>
        </p:spPr>
      </p:pic>
      <p:sp>
        <p:nvSpPr>
          <p:cNvPr id="12" name="TextBox 11">
            <a:extLst>
              <a:ext uri="{FF2B5EF4-FFF2-40B4-BE49-F238E27FC236}">
                <a16:creationId xmlns:a16="http://schemas.microsoft.com/office/drawing/2014/main" id="{DAF66032-80AF-071E-EAF7-0EED783D0224}"/>
              </a:ext>
            </a:extLst>
          </p:cNvPr>
          <p:cNvSpPr txBox="1"/>
          <p:nvPr/>
        </p:nvSpPr>
        <p:spPr>
          <a:xfrm>
            <a:off x="537157" y="11311608"/>
            <a:ext cx="6907472" cy="276999"/>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2438400">
              <a:spcBef>
                <a:spcPts val="2900"/>
              </a:spcBef>
            </a:pPr>
            <a:r>
              <a:rPr lang="en-US" sz="1800" dirty="0">
                <a:latin typeface="IBM Plex Sans Light" panose="020B0403050203000203" pitchFamily="34" charset="0"/>
                <a:ea typeface="IBM Plex Sans Light"/>
                <a:cs typeface="IBM Plex Sans Light"/>
                <a:hlinkClick r:id="rId4" action="ppaction://hlinkfile"/>
              </a:rPr>
              <a:t>Download the IDC report</a:t>
            </a:r>
            <a:endParaRPr lang="en-US" baseline="30000" dirty="0">
              <a:solidFill>
                <a:schemeClr val="accent1"/>
              </a:solidFill>
              <a:latin typeface="IBM Plex Sans Light" panose="020B0403050203000203" pitchFamily="34" charset="0"/>
              <a:ea typeface="IBM Plex Sans Light"/>
              <a:cs typeface="IBM Plex Sans Light"/>
            </a:endParaRPr>
          </a:p>
        </p:txBody>
      </p:sp>
      <p:sp>
        <p:nvSpPr>
          <p:cNvPr id="24" name="Text Placeholder 1">
            <a:extLst>
              <a:ext uri="{FF2B5EF4-FFF2-40B4-BE49-F238E27FC236}">
                <a16:creationId xmlns:a16="http://schemas.microsoft.com/office/drawing/2014/main" id="{4AC08521-1F7E-7112-40C2-578F49E58A77}"/>
              </a:ext>
            </a:extLst>
          </p:cNvPr>
          <p:cNvSpPr txBox="1">
            <a:spLocks/>
          </p:cNvSpPr>
          <p:nvPr/>
        </p:nvSpPr>
        <p:spPr>
          <a:xfrm>
            <a:off x="12749784" y="2111769"/>
            <a:ext cx="4953000" cy="3463086"/>
          </a:xfrm>
          <a:prstGeom prst="rect">
            <a:avLst/>
          </a:prstGeom>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l" rtl="0">
              <a:lnSpc>
                <a:spcPct val="110000"/>
              </a:lnSpc>
              <a:spcBef>
                <a:spcPts val="0"/>
              </a:spcBef>
              <a:spcAft>
                <a:spcPts val="0"/>
              </a:spcAft>
              <a:buClr>
                <a:schemeClr val="lt1"/>
              </a:buClr>
              <a:buSzPts val="2800"/>
              <a:buFont typeface="IBM Plex Sans Light"/>
              <a:buNone/>
            </a:pPr>
            <a:r>
              <a:rPr lang="en-US" sz="2800" b="0" i="0" u="none" strike="noStrike" cap="none" dirty="0">
                <a:solidFill>
                  <a:schemeClr val="lt1"/>
                </a:solidFill>
                <a:latin typeface="IBM Plex Sans Light" panose="020B0403050203000203" pitchFamily="34" charset="0"/>
                <a:ea typeface="IBM Plex Sans Light"/>
                <a:cs typeface="IBM Plex Sans Light"/>
                <a:sym typeface="IBM Plex Sans Light"/>
              </a:rPr>
              <a:t>Extend the lifespan </a:t>
            </a:r>
            <a:br>
              <a:rPr lang="en-US" sz="2800" b="0" i="0" u="none" strike="noStrike" cap="none" dirty="0">
                <a:solidFill>
                  <a:schemeClr val="lt1"/>
                </a:solidFill>
                <a:latin typeface="IBM Plex Sans Light" panose="020B0403050203000203" pitchFamily="34" charset="0"/>
                <a:ea typeface="IBM Plex Sans Light"/>
                <a:cs typeface="IBM Plex Sans Light"/>
                <a:sym typeface="IBM Plex Sans Light"/>
              </a:rPr>
            </a:br>
            <a:r>
              <a:rPr lang="en-US" sz="2800" b="0" i="0" u="none" strike="noStrike" cap="none" dirty="0">
                <a:solidFill>
                  <a:schemeClr val="lt1"/>
                </a:solidFill>
                <a:latin typeface="IBM Plex Sans Light" panose="020B0403050203000203" pitchFamily="34" charset="0"/>
                <a:ea typeface="IBM Plex Sans Light"/>
                <a:cs typeface="IBM Plex Sans Light"/>
                <a:sym typeface="IBM Plex Sans Light"/>
              </a:rPr>
              <a:t>of </a:t>
            </a:r>
            <a:r>
              <a:rPr lang="en-US" sz="2800" b="0" i="0" u="none" strike="noStrike" cap="none" dirty="0">
                <a:solidFill>
                  <a:schemeClr val="accent1"/>
                </a:solidFill>
                <a:latin typeface="IBM Plex Sans Light" panose="020B0403050203000203" pitchFamily="34" charset="0"/>
                <a:ea typeface="IBM Plex Sans Light"/>
                <a:cs typeface="IBM Plex Sans Light"/>
                <a:sym typeface="IBM Plex Sans Light"/>
              </a:rPr>
              <a:t>assets.</a:t>
            </a:r>
            <a:endParaRPr lang="en-US" sz="1100" dirty="0">
              <a:latin typeface="IBM Plex Sans Light" panose="020B0403050203000203" pitchFamily="34" charset="0"/>
            </a:endParaRPr>
          </a:p>
          <a:p>
            <a:pPr marL="0" marR="0" lvl="0" indent="0" algn="l" rtl="0">
              <a:lnSpc>
                <a:spcPct val="110000"/>
              </a:lnSpc>
              <a:spcBef>
                <a:spcPts val="0"/>
              </a:spcBef>
              <a:spcAft>
                <a:spcPts val="0"/>
              </a:spcAft>
              <a:buClr>
                <a:schemeClr val="lt1"/>
              </a:buClr>
              <a:buSzPts val="2800"/>
              <a:buFont typeface="IBM Plex Sans Light"/>
              <a:buNone/>
            </a:pPr>
            <a:br>
              <a:rPr lang="en-US" sz="2800" b="1" i="0" u="none" strike="noStrike" cap="none" dirty="0">
                <a:solidFill>
                  <a:schemeClr val="lt1"/>
                </a:solidFill>
                <a:latin typeface="IBM Plex Sans Light" panose="020B0403050203000203" pitchFamily="34" charset="0"/>
                <a:ea typeface="IBM Plex Sans Light"/>
                <a:cs typeface="IBM Plex Sans Light"/>
                <a:sym typeface="IBM Plex Sans Light"/>
              </a:rPr>
            </a:br>
            <a:r>
              <a:rPr lang="en-US" sz="2800" u="none" strike="noStrike" cap="none" dirty="0">
                <a:solidFill>
                  <a:schemeClr val="lt1"/>
                </a:solidFill>
                <a:latin typeface="IBM Plex Sans Light" panose="020B0403050203000203" pitchFamily="34" charset="0"/>
                <a:ea typeface="IBM Plex Sans Light"/>
                <a:cs typeface="IBM Plex Sans Light"/>
                <a:sym typeface="IBM Plex Sans Light"/>
              </a:rPr>
              <a:t>17% increase in asset lifespan* </a:t>
            </a:r>
          </a:p>
        </p:txBody>
      </p:sp>
      <p:sp>
        <p:nvSpPr>
          <p:cNvPr id="25" name="Text Placeholder 2">
            <a:extLst>
              <a:ext uri="{FF2B5EF4-FFF2-40B4-BE49-F238E27FC236}">
                <a16:creationId xmlns:a16="http://schemas.microsoft.com/office/drawing/2014/main" id="{2880B7B6-DEBC-C5E5-549B-5A8930D3EC1B}"/>
              </a:ext>
            </a:extLst>
          </p:cNvPr>
          <p:cNvSpPr txBox="1">
            <a:spLocks/>
          </p:cNvSpPr>
          <p:nvPr/>
        </p:nvSpPr>
        <p:spPr>
          <a:xfrm>
            <a:off x="18857976" y="2111769"/>
            <a:ext cx="4953000" cy="3463086"/>
          </a:xfrm>
          <a:prstGeom prst="rect">
            <a:avLst/>
          </a:prstGeom>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l" rtl="0">
              <a:lnSpc>
                <a:spcPct val="110000"/>
              </a:lnSpc>
              <a:spcBef>
                <a:spcPts val="0"/>
              </a:spcBef>
              <a:spcAft>
                <a:spcPts val="0"/>
              </a:spcAft>
              <a:buClr>
                <a:schemeClr val="lt1"/>
              </a:buClr>
              <a:buSzPts val="2800"/>
              <a:buFont typeface="IBM Plex Sans Light"/>
              <a:buNone/>
            </a:pPr>
            <a:r>
              <a:rPr lang="en-US" sz="2800" b="0" i="0" u="none" strike="noStrike" cap="none" dirty="0">
                <a:solidFill>
                  <a:schemeClr val="lt1"/>
                </a:solidFill>
                <a:latin typeface="IBM Plex Sans Light" panose="020B0403050203000203" pitchFamily="34" charset="0"/>
                <a:ea typeface="IBM Plex Sans Light"/>
                <a:cs typeface="IBM Plex Sans Light"/>
                <a:sym typeface="IBM Plex Sans Light"/>
              </a:rPr>
              <a:t>Reduce maintenance and </a:t>
            </a:r>
            <a:r>
              <a:rPr lang="en-US" sz="2800" b="0" i="0" u="none" strike="noStrike" cap="none" dirty="0">
                <a:solidFill>
                  <a:schemeClr val="accent1"/>
                </a:solidFill>
                <a:latin typeface="IBM Plex Sans Light" panose="020B0403050203000203" pitchFamily="34" charset="0"/>
                <a:ea typeface="IBM Plex Sans Light"/>
                <a:cs typeface="IBM Plex Sans Light"/>
                <a:sym typeface="IBM Plex Sans Light"/>
              </a:rPr>
              <a:t>operations</a:t>
            </a:r>
            <a:r>
              <a:rPr lang="en-US" sz="2800" b="0" i="0" u="none" strike="noStrike" cap="none" dirty="0">
                <a:solidFill>
                  <a:schemeClr val="lt1"/>
                </a:solidFill>
                <a:latin typeface="IBM Plex Sans Light" panose="020B0403050203000203" pitchFamily="34" charset="0"/>
                <a:ea typeface="IBM Plex Sans Light"/>
                <a:cs typeface="IBM Plex Sans Light"/>
                <a:sym typeface="IBM Plex Sans Light"/>
              </a:rPr>
              <a:t>​ </a:t>
            </a:r>
            <a:r>
              <a:rPr lang="en-US" sz="2800" b="0" i="0" u="none" strike="noStrike" cap="none" dirty="0">
                <a:solidFill>
                  <a:schemeClr val="accent1"/>
                </a:solidFill>
                <a:latin typeface="IBM Plex Sans Light" panose="020B0403050203000203" pitchFamily="34" charset="0"/>
                <a:ea typeface="IBM Plex Sans Light"/>
                <a:cs typeface="IBM Plex Sans Light"/>
                <a:sym typeface="IBM Plex Sans Light"/>
              </a:rPr>
              <a:t>costs.</a:t>
            </a:r>
            <a:endParaRPr lang="en-US" sz="1100" dirty="0">
              <a:latin typeface="IBM Plex Sans Light" panose="020B0403050203000203" pitchFamily="34" charset="0"/>
            </a:endParaRPr>
          </a:p>
          <a:p>
            <a:pPr marL="0" marR="0" lvl="0" indent="0" algn="l" rtl="0">
              <a:lnSpc>
                <a:spcPct val="110000"/>
              </a:lnSpc>
              <a:spcBef>
                <a:spcPts val="0"/>
              </a:spcBef>
              <a:spcAft>
                <a:spcPts val="0"/>
              </a:spcAft>
              <a:buClr>
                <a:schemeClr val="lt1"/>
              </a:buClr>
              <a:buSzPts val="2800"/>
              <a:buFont typeface="IBM Plex Sans Light"/>
              <a:buNone/>
            </a:pPr>
            <a:br>
              <a:rPr lang="en-US" sz="2800" b="1" i="0" u="none" strike="noStrike" cap="none" dirty="0">
                <a:solidFill>
                  <a:schemeClr val="lt1"/>
                </a:solidFill>
                <a:latin typeface="IBM Plex Sans Light" panose="020B0403050203000203" pitchFamily="34" charset="0"/>
                <a:ea typeface="IBM Plex Sans Light"/>
                <a:cs typeface="IBM Plex Sans Light"/>
                <a:sym typeface="IBM Plex Sans Light"/>
              </a:rPr>
            </a:br>
            <a:r>
              <a:rPr lang="en-US" sz="2800" u="none" strike="noStrike" cap="none" dirty="0">
                <a:solidFill>
                  <a:schemeClr val="lt1"/>
                </a:solidFill>
                <a:latin typeface="IBM Plex Sans Light" panose="020B0403050203000203" pitchFamily="34" charset="0"/>
                <a:ea typeface="IBM Plex Sans Light"/>
                <a:cs typeface="IBM Plex Sans Light"/>
                <a:sym typeface="IBM Plex Sans Light"/>
              </a:rPr>
              <a:t>$243,000 annual asset management cost avoidance*</a:t>
            </a:r>
            <a:endParaRPr lang="en-US" sz="1100" dirty="0">
              <a:latin typeface="IBM Plex Sans Light" panose="020B0403050203000203" pitchFamily="34" charset="0"/>
            </a:endParaRPr>
          </a:p>
        </p:txBody>
      </p:sp>
      <p:sp>
        <p:nvSpPr>
          <p:cNvPr id="26" name="Text Placeholder 3">
            <a:extLst>
              <a:ext uri="{FF2B5EF4-FFF2-40B4-BE49-F238E27FC236}">
                <a16:creationId xmlns:a16="http://schemas.microsoft.com/office/drawing/2014/main" id="{0892FEB7-BA53-3595-AA07-FED809438A95}"/>
              </a:ext>
            </a:extLst>
          </p:cNvPr>
          <p:cNvSpPr txBox="1">
            <a:spLocks/>
          </p:cNvSpPr>
          <p:nvPr/>
        </p:nvSpPr>
        <p:spPr>
          <a:xfrm>
            <a:off x="12749784" y="8378457"/>
            <a:ext cx="4953000" cy="3463086"/>
          </a:xfrm>
          <a:prstGeom prst="rect">
            <a:avLst/>
          </a:prstGeom>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l" rtl="0">
              <a:lnSpc>
                <a:spcPct val="110000"/>
              </a:lnSpc>
              <a:spcBef>
                <a:spcPts val="0"/>
              </a:spcBef>
              <a:spcAft>
                <a:spcPts val="0"/>
              </a:spcAft>
              <a:buClr>
                <a:schemeClr val="lt1"/>
              </a:buClr>
              <a:buSzPts val="2800"/>
              <a:buFont typeface="IBM Plex Sans Light"/>
              <a:buNone/>
            </a:pPr>
            <a:r>
              <a:rPr lang="en-US" sz="2800" b="0" i="0" u="none" strike="noStrike" cap="none" dirty="0">
                <a:solidFill>
                  <a:schemeClr val="lt1"/>
                </a:solidFill>
                <a:latin typeface="IBM Plex Sans Light" panose="020B0403050203000203" pitchFamily="34" charset="0"/>
                <a:ea typeface="IBM Plex Sans Light"/>
                <a:cs typeface="IBM Plex Sans Light"/>
                <a:sym typeface="IBM Plex Sans Light"/>
              </a:rPr>
              <a:t>Manage</a:t>
            </a:r>
            <a:r>
              <a:rPr lang="en-US" sz="2800" b="0" i="0" u="none" strike="noStrike" cap="none" dirty="0">
                <a:solidFill>
                  <a:schemeClr val="accent1"/>
                </a:solidFill>
                <a:latin typeface="IBM Plex Sans Light" panose="020B0403050203000203" pitchFamily="34" charset="0"/>
                <a:ea typeface="IBM Plex Sans Light"/>
                <a:cs typeface="IBM Plex Sans Light"/>
                <a:sym typeface="IBM Plex Sans Light"/>
              </a:rPr>
              <a:t> risk </a:t>
            </a:r>
            <a:r>
              <a:rPr lang="en-US" sz="2800" b="0" i="0" u="none" strike="noStrike" cap="none" dirty="0">
                <a:solidFill>
                  <a:schemeClr val="lt1"/>
                </a:solidFill>
                <a:latin typeface="IBM Plex Sans Light" panose="020B0403050203000203" pitchFamily="34" charset="0"/>
                <a:ea typeface="IBM Plex Sans Light"/>
                <a:cs typeface="IBM Plex Sans Light"/>
                <a:sym typeface="IBM Plex Sans Light"/>
              </a:rPr>
              <a:t>associated with availability and sustainability.​</a:t>
            </a:r>
            <a:endParaRPr lang="en-US" sz="2800" b="1" i="0" u="none" strike="noStrike" cap="none" dirty="0">
              <a:solidFill>
                <a:schemeClr val="lt1"/>
              </a:solidFill>
              <a:latin typeface="IBM Plex Sans Light" panose="020B0403050203000203" pitchFamily="34" charset="0"/>
              <a:ea typeface="IBM Plex Sans Light"/>
              <a:cs typeface="IBM Plex Sans Light"/>
              <a:sym typeface="IBM Plex Sans Light"/>
            </a:endParaRPr>
          </a:p>
          <a:p>
            <a:pPr marL="0" marR="0" lvl="0" indent="0" algn="l" rtl="0">
              <a:lnSpc>
                <a:spcPct val="110000"/>
              </a:lnSpc>
              <a:spcBef>
                <a:spcPts val="0"/>
              </a:spcBef>
              <a:spcAft>
                <a:spcPts val="0"/>
              </a:spcAft>
              <a:buClr>
                <a:schemeClr val="lt1"/>
              </a:buClr>
              <a:buSzPts val="2800"/>
              <a:buFont typeface="IBM Plex Sans Light"/>
              <a:buNone/>
            </a:pPr>
            <a:br>
              <a:rPr lang="en-US" sz="2800" b="1" i="0" u="none" strike="noStrike" cap="none" dirty="0">
                <a:solidFill>
                  <a:schemeClr val="lt1"/>
                </a:solidFill>
                <a:latin typeface="IBM Plex Sans Light" panose="020B0403050203000203" pitchFamily="34" charset="0"/>
                <a:ea typeface="IBM Plex Sans Light"/>
                <a:cs typeface="IBM Plex Sans Light"/>
                <a:sym typeface="IBM Plex Sans Light"/>
              </a:rPr>
            </a:br>
            <a:r>
              <a:rPr lang="en-US" sz="2800" u="none" strike="noStrike" cap="none" dirty="0">
                <a:solidFill>
                  <a:schemeClr val="lt1"/>
                </a:solidFill>
                <a:latin typeface="IBM Plex Sans Light" panose="020B0403050203000203" pitchFamily="34" charset="0"/>
                <a:ea typeface="IBM Plex Sans Light"/>
                <a:cs typeface="IBM Plex Sans Light"/>
                <a:sym typeface="IBM Plex Sans Light"/>
              </a:rPr>
              <a:t>47% reduction in </a:t>
            </a:r>
            <a:br>
              <a:rPr lang="en-US" sz="2800" u="none" strike="noStrike" cap="none" dirty="0">
                <a:solidFill>
                  <a:schemeClr val="lt1"/>
                </a:solidFill>
                <a:latin typeface="IBM Plex Sans Light" panose="020B0403050203000203" pitchFamily="34" charset="0"/>
                <a:ea typeface="IBM Plex Sans Light"/>
                <a:cs typeface="IBM Plex Sans Light"/>
                <a:sym typeface="IBM Plex Sans Light"/>
              </a:rPr>
            </a:br>
            <a:r>
              <a:rPr lang="en-US" sz="2800" u="none" strike="noStrike" cap="none" dirty="0">
                <a:solidFill>
                  <a:schemeClr val="lt1"/>
                </a:solidFill>
                <a:latin typeface="IBM Plex Sans Light" panose="020B0403050203000203" pitchFamily="34" charset="0"/>
                <a:ea typeface="IBM Plex Sans Light"/>
                <a:cs typeface="IBM Plex Sans Light"/>
                <a:sym typeface="IBM Plex Sans Light"/>
              </a:rPr>
              <a:t>unplanned downtime*</a:t>
            </a:r>
          </a:p>
        </p:txBody>
      </p:sp>
      <p:sp>
        <p:nvSpPr>
          <p:cNvPr id="27" name="Text Placeholder 4">
            <a:extLst>
              <a:ext uri="{FF2B5EF4-FFF2-40B4-BE49-F238E27FC236}">
                <a16:creationId xmlns:a16="http://schemas.microsoft.com/office/drawing/2014/main" id="{E64612EE-021D-818A-E127-873D1ECEDCFA}"/>
              </a:ext>
            </a:extLst>
          </p:cNvPr>
          <p:cNvSpPr txBox="1">
            <a:spLocks/>
          </p:cNvSpPr>
          <p:nvPr/>
        </p:nvSpPr>
        <p:spPr>
          <a:xfrm>
            <a:off x="18504681" y="8378457"/>
            <a:ext cx="5526023" cy="3463086"/>
          </a:xfrm>
          <a:prstGeom prst="rect">
            <a:avLst/>
          </a:prstGeom>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l" rtl="0">
              <a:lnSpc>
                <a:spcPct val="110000"/>
              </a:lnSpc>
              <a:spcBef>
                <a:spcPts val="0"/>
              </a:spcBef>
              <a:spcAft>
                <a:spcPts val="0"/>
              </a:spcAft>
              <a:buClr>
                <a:schemeClr val="lt1"/>
              </a:buClr>
              <a:buSzPts val="2800"/>
              <a:buFont typeface="IBM Plex Sans Light"/>
              <a:buNone/>
            </a:pPr>
            <a:r>
              <a:rPr lang="en-US" sz="2800" b="0" i="0" u="none" strike="noStrike" cap="none" dirty="0">
                <a:solidFill>
                  <a:schemeClr val="lt1"/>
                </a:solidFill>
                <a:latin typeface="IBM Plex Sans Light" panose="020B0403050203000203" pitchFamily="34" charset="0"/>
                <a:ea typeface="IBM Plex Sans Light"/>
                <a:cs typeface="IBM Plex Sans Light"/>
                <a:sym typeface="IBM Plex Sans Light"/>
              </a:rPr>
              <a:t>Increase </a:t>
            </a:r>
            <a:r>
              <a:rPr lang="en-US" sz="2800" b="0" i="0" u="none" strike="noStrike" cap="none" dirty="0">
                <a:solidFill>
                  <a:schemeClr val="accent1"/>
                </a:solidFill>
                <a:latin typeface="IBM Plex Sans Light" panose="020B0403050203000203" pitchFamily="34" charset="0"/>
                <a:ea typeface="IBM Plex Sans Light"/>
                <a:cs typeface="IBM Plex Sans Light"/>
                <a:sym typeface="IBM Plex Sans Light"/>
              </a:rPr>
              <a:t>workforce</a:t>
            </a:r>
            <a:r>
              <a:rPr lang="en-US" sz="2800" b="1" i="0" u="none" strike="noStrike" cap="none" dirty="0">
                <a:solidFill>
                  <a:schemeClr val="accent1"/>
                </a:solidFill>
                <a:latin typeface="IBM Plex Sans Light" panose="020B0403050203000203" pitchFamily="34" charset="0"/>
                <a:ea typeface="IBM Plex Sans Light"/>
                <a:cs typeface="IBM Plex Sans Light"/>
                <a:sym typeface="IBM Plex Sans Light"/>
              </a:rPr>
              <a:t> </a:t>
            </a:r>
            <a:r>
              <a:rPr lang="en-US" sz="2800" b="0" i="0" u="none" strike="noStrike" cap="none" dirty="0">
                <a:solidFill>
                  <a:schemeClr val="accent1"/>
                </a:solidFill>
                <a:latin typeface="IBM Plex Sans Light" panose="020B0403050203000203" pitchFamily="34" charset="0"/>
                <a:ea typeface="IBM Plex Sans Light"/>
                <a:cs typeface="IBM Plex Sans Light"/>
                <a:sym typeface="IBM Plex Sans Light"/>
              </a:rPr>
              <a:t>productivity.</a:t>
            </a:r>
            <a:endParaRPr lang="en-US" sz="1100" dirty="0">
              <a:solidFill>
                <a:schemeClr val="accent1"/>
              </a:solidFill>
              <a:latin typeface="IBM Plex Sans Light" panose="020B0403050203000203" pitchFamily="34" charset="0"/>
            </a:endParaRPr>
          </a:p>
          <a:p>
            <a:pPr marL="0" marR="0" lvl="0" indent="0" algn="l" rtl="0">
              <a:lnSpc>
                <a:spcPct val="110000"/>
              </a:lnSpc>
              <a:spcBef>
                <a:spcPts val="0"/>
              </a:spcBef>
              <a:spcAft>
                <a:spcPts val="0"/>
              </a:spcAft>
              <a:buClr>
                <a:schemeClr val="lt1"/>
              </a:buClr>
              <a:buSzPts val="2800"/>
              <a:buFont typeface="IBM Plex Sans Light"/>
              <a:buNone/>
            </a:pPr>
            <a:br>
              <a:rPr lang="en-US" sz="2800" b="1" i="0" u="none" strike="noStrike" cap="none" dirty="0">
                <a:solidFill>
                  <a:schemeClr val="lt1"/>
                </a:solidFill>
                <a:latin typeface="IBM Plex Sans Light" panose="020B0403050203000203" pitchFamily="34" charset="0"/>
                <a:ea typeface="IBM Plex Sans Light"/>
                <a:cs typeface="IBM Plex Sans Light"/>
                <a:sym typeface="IBM Plex Sans Light"/>
              </a:rPr>
            </a:br>
            <a:r>
              <a:rPr lang="en-US" sz="2800" u="none" strike="noStrike" cap="none" dirty="0">
                <a:solidFill>
                  <a:schemeClr val="lt1"/>
                </a:solidFill>
                <a:latin typeface="IBM Plex Sans Light" panose="020B0403050203000203" pitchFamily="34" charset="0"/>
                <a:ea typeface="IBM Plex Sans Light"/>
                <a:cs typeface="IBM Plex Sans Light"/>
                <a:sym typeface="IBM Plex Sans Light"/>
              </a:rPr>
              <a:t>26% more productive technicians*</a:t>
            </a:r>
          </a:p>
        </p:txBody>
      </p:sp>
      <p:sp>
        <p:nvSpPr>
          <p:cNvPr id="28" name="Freeform 5">
            <a:extLst>
              <a:ext uri="{FF2B5EF4-FFF2-40B4-BE49-F238E27FC236}">
                <a16:creationId xmlns:a16="http://schemas.microsoft.com/office/drawing/2014/main" id="{A9CE4963-640E-9136-0E07-9798FB727BC2}"/>
              </a:ext>
            </a:extLst>
          </p:cNvPr>
          <p:cNvSpPr>
            <a:spLocks/>
          </p:cNvSpPr>
          <p:nvPr/>
        </p:nvSpPr>
        <p:spPr bwMode="auto">
          <a:xfrm>
            <a:off x="18880765" y="6606672"/>
            <a:ext cx="768902" cy="812706"/>
          </a:xfrm>
          <a:custGeom>
            <a:avLst/>
            <a:gdLst>
              <a:gd name="T0" fmla="*/ 1217 w 1539"/>
              <a:gd name="T1" fmla="*/ 1627 h 1627"/>
              <a:gd name="T2" fmla="*/ 1178 w 1539"/>
              <a:gd name="T3" fmla="*/ 1627 h 1627"/>
              <a:gd name="T4" fmla="*/ 1178 w 1539"/>
              <a:gd name="T5" fmla="*/ 1226 h 1627"/>
              <a:gd name="T6" fmla="*/ 864 w 1539"/>
              <a:gd name="T7" fmla="*/ 828 h 1627"/>
              <a:gd name="T8" fmla="*/ 849 w 1539"/>
              <a:gd name="T9" fmla="*/ 811 h 1627"/>
              <a:gd name="T10" fmla="*/ 860 w 1539"/>
              <a:gd name="T11" fmla="*/ 791 h 1627"/>
              <a:gd name="T12" fmla="*/ 994 w 1539"/>
              <a:gd name="T13" fmla="*/ 586 h 1627"/>
              <a:gd name="T14" fmla="*/ 769 w 1539"/>
              <a:gd name="T15" fmla="*/ 361 h 1627"/>
              <a:gd name="T16" fmla="*/ 544 w 1539"/>
              <a:gd name="T17" fmla="*/ 586 h 1627"/>
              <a:gd name="T18" fmla="*/ 678 w 1539"/>
              <a:gd name="T19" fmla="*/ 791 h 1627"/>
              <a:gd name="T20" fmla="*/ 689 w 1539"/>
              <a:gd name="T21" fmla="*/ 811 h 1627"/>
              <a:gd name="T22" fmla="*/ 674 w 1539"/>
              <a:gd name="T23" fmla="*/ 828 h 1627"/>
              <a:gd name="T24" fmla="*/ 360 w 1539"/>
              <a:gd name="T25" fmla="*/ 1226 h 1627"/>
              <a:gd name="T26" fmla="*/ 360 w 1539"/>
              <a:gd name="T27" fmla="*/ 1627 h 1627"/>
              <a:gd name="T28" fmla="*/ 321 w 1539"/>
              <a:gd name="T29" fmla="*/ 1627 h 1627"/>
              <a:gd name="T30" fmla="*/ 321 w 1539"/>
              <a:gd name="T31" fmla="*/ 1226 h 1627"/>
              <a:gd name="T32" fmla="*/ 620 w 1539"/>
              <a:gd name="T33" fmla="*/ 803 h 1627"/>
              <a:gd name="T34" fmla="*/ 505 w 1539"/>
              <a:gd name="T35" fmla="*/ 586 h 1627"/>
              <a:gd name="T36" fmla="*/ 657 w 1539"/>
              <a:gd name="T37" fmla="*/ 347 h 1627"/>
              <a:gd name="T38" fmla="*/ 673 w 1539"/>
              <a:gd name="T39" fmla="*/ 264 h 1627"/>
              <a:gd name="T40" fmla="*/ 448 w 1539"/>
              <a:gd name="T41" fmla="*/ 39 h 1627"/>
              <a:gd name="T42" fmla="*/ 223 w 1539"/>
              <a:gd name="T43" fmla="*/ 264 h 1627"/>
              <a:gd name="T44" fmla="*/ 356 w 1539"/>
              <a:gd name="T45" fmla="*/ 470 h 1627"/>
              <a:gd name="T46" fmla="*/ 368 w 1539"/>
              <a:gd name="T47" fmla="*/ 489 h 1627"/>
              <a:gd name="T48" fmla="*/ 353 w 1539"/>
              <a:gd name="T49" fmla="*/ 506 h 1627"/>
              <a:gd name="T50" fmla="*/ 38 w 1539"/>
              <a:gd name="T51" fmla="*/ 904 h 1627"/>
              <a:gd name="T52" fmla="*/ 38 w 1539"/>
              <a:gd name="T53" fmla="*/ 1306 h 1627"/>
              <a:gd name="T54" fmla="*/ 0 w 1539"/>
              <a:gd name="T55" fmla="*/ 1306 h 1627"/>
              <a:gd name="T56" fmla="*/ 0 w 1539"/>
              <a:gd name="T57" fmla="*/ 904 h 1627"/>
              <a:gd name="T58" fmla="*/ 299 w 1539"/>
              <a:gd name="T59" fmla="*/ 482 h 1627"/>
              <a:gd name="T60" fmla="*/ 184 w 1539"/>
              <a:gd name="T61" fmla="*/ 264 h 1627"/>
              <a:gd name="T62" fmla="*/ 448 w 1539"/>
              <a:gd name="T63" fmla="*/ 0 h 1627"/>
              <a:gd name="T64" fmla="*/ 711 w 1539"/>
              <a:gd name="T65" fmla="*/ 264 h 1627"/>
              <a:gd name="T66" fmla="*/ 703 w 1539"/>
              <a:gd name="T67" fmla="*/ 330 h 1627"/>
              <a:gd name="T68" fmla="*/ 835 w 1539"/>
              <a:gd name="T69" fmla="*/ 330 h 1627"/>
              <a:gd name="T70" fmla="*/ 827 w 1539"/>
              <a:gd name="T71" fmla="*/ 264 h 1627"/>
              <a:gd name="T72" fmla="*/ 1091 w 1539"/>
              <a:gd name="T73" fmla="*/ 0 h 1627"/>
              <a:gd name="T74" fmla="*/ 1354 w 1539"/>
              <a:gd name="T75" fmla="*/ 264 h 1627"/>
              <a:gd name="T76" fmla="*/ 1239 w 1539"/>
              <a:gd name="T77" fmla="*/ 482 h 1627"/>
              <a:gd name="T78" fmla="*/ 1539 w 1539"/>
              <a:gd name="T79" fmla="*/ 904 h 1627"/>
              <a:gd name="T80" fmla="*/ 1539 w 1539"/>
              <a:gd name="T81" fmla="*/ 1306 h 1627"/>
              <a:gd name="T82" fmla="*/ 1500 w 1539"/>
              <a:gd name="T83" fmla="*/ 1306 h 1627"/>
              <a:gd name="T84" fmla="*/ 1500 w 1539"/>
              <a:gd name="T85" fmla="*/ 904 h 1627"/>
              <a:gd name="T86" fmla="*/ 1185 w 1539"/>
              <a:gd name="T87" fmla="*/ 506 h 1627"/>
              <a:gd name="T88" fmla="*/ 1171 w 1539"/>
              <a:gd name="T89" fmla="*/ 489 h 1627"/>
              <a:gd name="T90" fmla="*/ 1182 w 1539"/>
              <a:gd name="T91" fmla="*/ 470 h 1627"/>
              <a:gd name="T92" fmla="*/ 1316 w 1539"/>
              <a:gd name="T93" fmla="*/ 264 h 1627"/>
              <a:gd name="T94" fmla="*/ 1091 w 1539"/>
              <a:gd name="T95" fmla="*/ 39 h 1627"/>
              <a:gd name="T96" fmla="*/ 866 w 1539"/>
              <a:gd name="T97" fmla="*/ 264 h 1627"/>
              <a:gd name="T98" fmla="*/ 881 w 1539"/>
              <a:gd name="T99" fmla="*/ 347 h 1627"/>
              <a:gd name="T100" fmla="*/ 1033 w 1539"/>
              <a:gd name="T101" fmla="*/ 586 h 1627"/>
              <a:gd name="T102" fmla="*/ 918 w 1539"/>
              <a:gd name="T103" fmla="*/ 803 h 1627"/>
              <a:gd name="T104" fmla="*/ 1217 w 1539"/>
              <a:gd name="T105" fmla="*/ 1226 h 1627"/>
              <a:gd name="T106" fmla="*/ 1217 w 1539"/>
              <a:gd name="T107" fmla="*/ 1627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39" h="1627">
                <a:moveTo>
                  <a:pt x="1217" y="1627"/>
                </a:moveTo>
                <a:cubicBezTo>
                  <a:pt x="1178" y="1627"/>
                  <a:pt x="1178" y="1627"/>
                  <a:pt x="1178" y="1627"/>
                </a:cubicBezTo>
                <a:cubicBezTo>
                  <a:pt x="1178" y="1226"/>
                  <a:pt x="1178" y="1226"/>
                  <a:pt x="1178" y="1226"/>
                </a:cubicBezTo>
                <a:cubicBezTo>
                  <a:pt x="1178" y="1035"/>
                  <a:pt x="1049" y="871"/>
                  <a:pt x="864" y="828"/>
                </a:cubicBezTo>
                <a:cubicBezTo>
                  <a:pt x="856" y="826"/>
                  <a:pt x="850" y="819"/>
                  <a:pt x="849" y="811"/>
                </a:cubicBezTo>
                <a:cubicBezTo>
                  <a:pt x="848" y="802"/>
                  <a:pt x="853" y="794"/>
                  <a:pt x="860" y="791"/>
                </a:cubicBezTo>
                <a:cubicBezTo>
                  <a:pt x="942" y="755"/>
                  <a:pt x="994" y="674"/>
                  <a:pt x="994" y="586"/>
                </a:cubicBezTo>
                <a:cubicBezTo>
                  <a:pt x="994" y="461"/>
                  <a:pt x="893" y="361"/>
                  <a:pt x="769" y="361"/>
                </a:cubicBezTo>
                <a:cubicBezTo>
                  <a:pt x="645" y="361"/>
                  <a:pt x="544" y="461"/>
                  <a:pt x="544" y="586"/>
                </a:cubicBezTo>
                <a:cubicBezTo>
                  <a:pt x="544" y="674"/>
                  <a:pt x="597" y="755"/>
                  <a:pt x="678" y="791"/>
                </a:cubicBezTo>
                <a:cubicBezTo>
                  <a:pt x="685" y="794"/>
                  <a:pt x="690" y="802"/>
                  <a:pt x="689" y="811"/>
                </a:cubicBezTo>
                <a:cubicBezTo>
                  <a:pt x="688" y="819"/>
                  <a:pt x="682" y="826"/>
                  <a:pt x="674" y="828"/>
                </a:cubicBezTo>
                <a:cubicBezTo>
                  <a:pt x="489" y="871"/>
                  <a:pt x="360" y="1035"/>
                  <a:pt x="360" y="1226"/>
                </a:cubicBezTo>
                <a:cubicBezTo>
                  <a:pt x="360" y="1627"/>
                  <a:pt x="360" y="1627"/>
                  <a:pt x="360" y="1627"/>
                </a:cubicBezTo>
                <a:cubicBezTo>
                  <a:pt x="321" y="1627"/>
                  <a:pt x="321" y="1627"/>
                  <a:pt x="321" y="1627"/>
                </a:cubicBezTo>
                <a:cubicBezTo>
                  <a:pt x="321" y="1226"/>
                  <a:pt x="321" y="1226"/>
                  <a:pt x="321" y="1226"/>
                </a:cubicBezTo>
                <a:cubicBezTo>
                  <a:pt x="321" y="1033"/>
                  <a:pt x="442" y="865"/>
                  <a:pt x="620" y="803"/>
                </a:cubicBezTo>
                <a:cubicBezTo>
                  <a:pt x="549" y="755"/>
                  <a:pt x="505" y="673"/>
                  <a:pt x="505" y="586"/>
                </a:cubicBezTo>
                <a:cubicBezTo>
                  <a:pt x="505" y="480"/>
                  <a:pt x="567" y="389"/>
                  <a:pt x="657" y="347"/>
                </a:cubicBezTo>
                <a:cubicBezTo>
                  <a:pt x="667" y="321"/>
                  <a:pt x="673" y="293"/>
                  <a:pt x="673" y="264"/>
                </a:cubicBezTo>
                <a:cubicBezTo>
                  <a:pt x="673" y="140"/>
                  <a:pt x="572" y="39"/>
                  <a:pt x="448" y="39"/>
                </a:cubicBezTo>
                <a:cubicBezTo>
                  <a:pt x="324" y="39"/>
                  <a:pt x="223" y="140"/>
                  <a:pt x="223" y="264"/>
                </a:cubicBezTo>
                <a:cubicBezTo>
                  <a:pt x="223" y="353"/>
                  <a:pt x="275" y="433"/>
                  <a:pt x="356" y="470"/>
                </a:cubicBezTo>
                <a:cubicBezTo>
                  <a:pt x="364" y="473"/>
                  <a:pt x="368" y="481"/>
                  <a:pt x="368" y="489"/>
                </a:cubicBezTo>
                <a:cubicBezTo>
                  <a:pt x="367" y="497"/>
                  <a:pt x="361" y="504"/>
                  <a:pt x="353" y="506"/>
                </a:cubicBezTo>
                <a:cubicBezTo>
                  <a:pt x="168" y="550"/>
                  <a:pt x="38" y="714"/>
                  <a:pt x="38" y="904"/>
                </a:cubicBezTo>
                <a:cubicBezTo>
                  <a:pt x="38" y="1306"/>
                  <a:pt x="38" y="1306"/>
                  <a:pt x="38" y="1306"/>
                </a:cubicBezTo>
                <a:cubicBezTo>
                  <a:pt x="0" y="1306"/>
                  <a:pt x="0" y="1306"/>
                  <a:pt x="0" y="1306"/>
                </a:cubicBezTo>
                <a:cubicBezTo>
                  <a:pt x="0" y="904"/>
                  <a:pt x="0" y="904"/>
                  <a:pt x="0" y="904"/>
                </a:cubicBezTo>
                <a:cubicBezTo>
                  <a:pt x="0" y="712"/>
                  <a:pt x="121" y="544"/>
                  <a:pt x="299" y="482"/>
                </a:cubicBezTo>
                <a:cubicBezTo>
                  <a:pt x="228" y="433"/>
                  <a:pt x="184" y="352"/>
                  <a:pt x="184" y="264"/>
                </a:cubicBezTo>
                <a:cubicBezTo>
                  <a:pt x="184" y="119"/>
                  <a:pt x="302" y="0"/>
                  <a:pt x="448" y="0"/>
                </a:cubicBezTo>
                <a:cubicBezTo>
                  <a:pt x="593" y="0"/>
                  <a:pt x="711" y="119"/>
                  <a:pt x="711" y="264"/>
                </a:cubicBezTo>
                <a:cubicBezTo>
                  <a:pt x="711" y="287"/>
                  <a:pt x="708" y="309"/>
                  <a:pt x="703" y="330"/>
                </a:cubicBezTo>
                <a:cubicBezTo>
                  <a:pt x="745" y="319"/>
                  <a:pt x="793" y="319"/>
                  <a:pt x="835" y="330"/>
                </a:cubicBezTo>
                <a:cubicBezTo>
                  <a:pt x="830" y="309"/>
                  <a:pt x="827" y="287"/>
                  <a:pt x="827" y="264"/>
                </a:cubicBezTo>
                <a:cubicBezTo>
                  <a:pt x="827" y="119"/>
                  <a:pt x="945" y="0"/>
                  <a:pt x="1091" y="0"/>
                </a:cubicBezTo>
                <a:cubicBezTo>
                  <a:pt x="1236" y="0"/>
                  <a:pt x="1354" y="119"/>
                  <a:pt x="1354" y="264"/>
                </a:cubicBezTo>
                <a:cubicBezTo>
                  <a:pt x="1354" y="352"/>
                  <a:pt x="1310" y="433"/>
                  <a:pt x="1239" y="482"/>
                </a:cubicBezTo>
                <a:cubicBezTo>
                  <a:pt x="1418" y="544"/>
                  <a:pt x="1539" y="712"/>
                  <a:pt x="1539" y="904"/>
                </a:cubicBezTo>
                <a:cubicBezTo>
                  <a:pt x="1539" y="1306"/>
                  <a:pt x="1539" y="1306"/>
                  <a:pt x="1539" y="1306"/>
                </a:cubicBezTo>
                <a:cubicBezTo>
                  <a:pt x="1500" y="1306"/>
                  <a:pt x="1500" y="1306"/>
                  <a:pt x="1500" y="1306"/>
                </a:cubicBezTo>
                <a:cubicBezTo>
                  <a:pt x="1500" y="904"/>
                  <a:pt x="1500" y="904"/>
                  <a:pt x="1500" y="904"/>
                </a:cubicBezTo>
                <a:cubicBezTo>
                  <a:pt x="1500" y="714"/>
                  <a:pt x="1371" y="550"/>
                  <a:pt x="1185" y="506"/>
                </a:cubicBezTo>
                <a:cubicBezTo>
                  <a:pt x="1177" y="504"/>
                  <a:pt x="1171" y="497"/>
                  <a:pt x="1171" y="489"/>
                </a:cubicBezTo>
                <a:cubicBezTo>
                  <a:pt x="1170" y="481"/>
                  <a:pt x="1174" y="473"/>
                  <a:pt x="1182" y="470"/>
                </a:cubicBezTo>
                <a:cubicBezTo>
                  <a:pt x="1263" y="433"/>
                  <a:pt x="1316" y="353"/>
                  <a:pt x="1316" y="264"/>
                </a:cubicBezTo>
                <a:cubicBezTo>
                  <a:pt x="1316" y="140"/>
                  <a:pt x="1215" y="39"/>
                  <a:pt x="1091" y="39"/>
                </a:cubicBezTo>
                <a:cubicBezTo>
                  <a:pt x="966" y="39"/>
                  <a:pt x="866" y="140"/>
                  <a:pt x="866" y="264"/>
                </a:cubicBezTo>
                <a:cubicBezTo>
                  <a:pt x="866" y="293"/>
                  <a:pt x="871" y="321"/>
                  <a:pt x="881" y="347"/>
                </a:cubicBezTo>
                <a:cubicBezTo>
                  <a:pt x="971" y="389"/>
                  <a:pt x="1033" y="480"/>
                  <a:pt x="1033" y="586"/>
                </a:cubicBezTo>
                <a:cubicBezTo>
                  <a:pt x="1033" y="673"/>
                  <a:pt x="989" y="755"/>
                  <a:pt x="918" y="803"/>
                </a:cubicBezTo>
                <a:cubicBezTo>
                  <a:pt x="1096" y="865"/>
                  <a:pt x="1217" y="1033"/>
                  <a:pt x="1217" y="1226"/>
                </a:cubicBezTo>
                <a:lnTo>
                  <a:pt x="1217" y="1627"/>
                </a:lnTo>
                <a:close/>
              </a:path>
            </a:pathLst>
          </a:custGeom>
          <a:solidFill>
            <a:schemeClr val="tx1"/>
          </a:solidFill>
          <a:ln>
            <a:noFill/>
          </a:ln>
        </p:spPr>
        <p:txBody>
          <a:bodyPr vert="horz" wrap="square" lIns="91404" tIns="45704" rIns="91404" bIns="45704" numCol="1" anchor="t" anchorCtr="0" compatLnSpc="1">
            <a:prstTxWarp prst="textNoShape">
              <a:avLst/>
            </a:prstTxWarp>
          </a:bodyPr>
          <a:lstStyle/>
          <a:p>
            <a:pPr marL="0" marR="0" lvl="0" indent="0" algn="l" defTabSz="1828670" rtl="0" eaLnBrk="1" fontAlgn="auto" latinLnBrk="0" hangingPunct="1">
              <a:lnSpc>
                <a:spcPct val="100000"/>
              </a:lnSpc>
              <a:spcBef>
                <a:spcPts val="0"/>
              </a:spcBef>
              <a:spcAft>
                <a:spcPts val="0"/>
              </a:spcAft>
              <a:buClrTx/>
              <a:buSzTx/>
              <a:buFontTx/>
              <a:buNone/>
              <a:tabLst/>
              <a:defRPr/>
            </a:pPr>
            <a:endParaRPr kumimoji="0" lang="uk-UA" sz="3600" b="0" i="0" u="none" strike="noStrike" kern="1200" cap="none" spc="0" normalizeH="0" baseline="0" noProof="0">
              <a:ln>
                <a:noFill/>
              </a:ln>
              <a:solidFill>
                <a:srgbClr val="000000"/>
              </a:solidFill>
              <a:effectLst/>
              <a:uLnTx/>
              <a:uFillTx/>
              <a:latin typeface="IBM Plex Sans Light" panose="020B0403050203000203" pitchFamily="34" charset="0"/>
            </a:endParaRPr>
          </a:p>
        </p:txBody>
      </p:sp>
      <p:sp>
        <p:nvSpPr>
          <p:cNvPr id="29" name="Freeform: Shape 14">
            <a:extLst>
              <a:ext uri="{FF2B5EF4-FFF2-40B4-BE49-F238E27FC236}">
                <a16:creationId xmlns:a16="http://schemas.microsoft.com/office/drawing/2014/main" id="{1F25B155-34E4-AC45-D4F1-104AC191B1DB}"/>
              </a:ext>
            </a:extLst>
          </p:cNvPr>
          <p:cNvSpPr/>
          <p:nvPr/>
        </p:nvSpPr>
        <p:spPr>
          <a:xfrm>
            <a:off x="12745230" y="599933"/>
            <a:ext cx="803714" cy="803682"/>
          </a:xfrm>
          <a:custGeom>
            <a:avLst/>
            <a:gdLst>
              <a:gd name="connsiteX0" fmla="*/ 195573 w 358913"/>
              <a:gd name="connsiteY0" fmla="*/ 265438 h 358901"/>
              <a:gd name="connsiteX1" fmla="*/ 163328 w 358913"/>
              <a:gd name="connsiteY1" fmla="*/ 265438 h 358901"/>
              <a:gd name="connsiteX2" fmla="*/ 159122 w 358913"/>
              <a:gd name="connsiteY2" fmla="*/ 261232 h 358901"/>
              <a:gd name="connsiteX3" fmla="*/ 159122 w 358913"/>
              <a:gd name="connsiteY3" fmla="*/ 242925 h 358901"/>
              <a:gd name="connsiteX4" fmla="*/ 148970 w 358913"/>
              <a:gd name="connsiteY4" fmla="*/ 238684 h 358901"/>
              <a:gd name="connsiteX5" fmla="*/ 135990 w 358913"/>
              <a:gd name="connsiteY5" fmla="*/ 251664 h 358901"/>
              <a:gd name="connsiteX6" fmla="*/ 133023 w 358913"/>
              <a:gd name="connsiteY6" fmla="*/ 252890 h 358901"/>
              <a:gd name="connsiteX7" fmla="*/ 133023 w 358913"/>
              <a:gd name="connsiteY7" fmla="*/ 252890 h 358901"/>
              <a:gd name="connsiteX8" fmla="*/ 130055 w 358913"/>
              <a:gd name="connsiteY8" fmla="*/ 251664 h 358901"/>
              <a:gd name="connsiteX9" fmla="*/ 107250 w 358913"/>
              <a:gd name="connsiteY9" fmla="*/ 228858 h 358901"/>
              <a:gd name="connsiteX10" fmla="*/ 107250 w 358913"/>
              <a:gd name="connsiteY10" fmla="*/ 222900 h 358901"/>
              <a:gd name="connsiteX11" fmla="*/ 120195 w 358913"/>
              <a:gd name="connsiteY11" fmla="*/ 209967 h 358901"/>
              <a:gd name="connsiteX12" fmla="*/ 116024 w 358913"/>
              <a:gd name="connsiteY12" fmla="*/ 199791 h 358901"/>
              <a:gd name="connsiteX13" fmla="*/ 97670 w 358913"/>
              <a:gd name="connsiteY13" fmla="*/ 199791 h 358901"/>
              <a:gd name="connsiteX14" fmla="*/ 93464 w 358913"/>
              <a:gd name="connsiteY14" fmla="*/ 195585 h 358901"/>
              <a:gd name="connsiteX15" fmla="*/ 93464 w 358913"/>
              <a:gd name="connsiteY15" fmla="*/ 163340 h 358901"/>
              <a:gd name="connsiteX16" fmla="*/ 97670 w 358913"/>
              <a:gd name="connsiteY16" fmla="*/ 159134 h 358901"/>
              <a:gd name="connsiteX17" fmla="*/ 115977 w 358913"/>
              <a:gd name="connsiteY17" fmla="*/ 159134 h 358901"/>
              <a:gd name="connsiteX18" fmla="*/ 120218 w 358913"/>
              <a:gd name="connsiteY18" fmla="*/ 148982 h 358901"/>
              <a:gd name="connsiteX19" fmla="*/ 107250 w 358913"/>
              <a:gd name="connsiteY19" fmla="*/ 135990 h 358901"/>
              <a:gd name="connsiteX20" fmla="*/ 107250 w 358913"/>
              <a:gd name="connsiteY20" fmla="*/ 130043 h 358901"/>
              <a:gd name="connsiteX21" fmla="*/ 130043 w 358913"/>
              <a:gd name="connsiteY21" fmla="*/ 107238 h 358901"/>
              <a:gd name="connsiteX22" fmla="*/ 135990 w 358913"/>
              <a:gd name="connsiteY22" fmla="*/ 107238 h 358901"/>
              <a:gd name="connsiteX23" fmla="*/ 148935 w 358913"/>
              <a:gd name="connsiteY23" fmla="*/ 120195 h 358901"/>
              <a:gd name="connsiteX24" fmla="*/ 159122 w 358913"/>
              <a:gd name="connsiteY24" fmla="*/ 116024 h 358901"/>
              <a:gd name="connsiteX25" fmla="*/ 159122 w 358913"/>
              <a:gd name="connsiteY25" fmla="*/ 97670 h 358901"/>
              <a:gd name="connsiteX26" fmla="*/ 163328 w 358913"/>
              <a:gd name="connsiteY26" fmla="*/ 93464 h 358901"/>
              <a:gd name="connsiteX27" fmla="*/ 195573 w 358913"/>
              <a:gd name="connsiteY27" fmla="*/ 93464 h 358901"/>
              <a:gd name="connsiteX28" fmla="*/ 199779 w 358913"/>
              <a:gd name="connsiteY28" fmla="*/ 97670 h 358901"/>
              <a:gd name="connsiteX29" fmla="*/ 199779 w 358913"/>
              <a:gd name="connsiteY29" fmla="*/ 115977 h 358901"/>
              <a:gd name="connsiteX30" fmla="*/ 209920 w 358913"/>
              <a:gd name="connsiteY30" fmla="*/ 120218 h 358901"/>
              <a:gd name="connsiteX31" fmla="*/ 222888 w 358913"/>
              <a:gd name="connsiteY31" fmla="*/ 107238 h 358901"/>
              <a:gd name="connsiteX32" fmla="*/ 228847 w 358913"/>
              <a:gd name="connsiteY32" fmla="*/ 107238 h 358901"/>
              <a:gd name="connsiteX33" fmla="*/ 251652 w 358913"/>
              <a:gd name="connsiteY33" fmla="*/ 130043 h 358901"/>
              <a:gd name="connsiteX34" fmla="*/ 252879 w 358913"/>
              <a:gd name="connsiteY34" fmla="*/ 133011 h 358901"/>
              <a:gd name="connsiteX35" fmla="*/ 251652 w 358913"/>
              <a:gd name="connsiteY35" fmla="*/ 135978 h 358901"/>
              <a:gd name="connsiteX36" fmla="*/ 238695 w 358913"/>
              <a:gd name="connsiteY36" fmla="*/ 148923 h 358901"/>
              <a:gd name="connsiteX37" fmla="*/ 242866 w 358913"/>
              <a:gd name="connsiteY37" fmla="*/ 159111 h 358901"/>
              <a:gd name="connsiteX38" fmla="*/ 261232 w 358913"/>
              <a:gd name="connsiteY38" fmla="*/ 159111 h 358901"/>
              <a:gd name="connsiteX39" fmla="*/ 265438 w 358913"/>
              <a:gd name="connsiteY39" fmla="*/ 163317 h 358901"/>
              <a:gd name="connsiteX40" fmla="*/ 265438 w 358913"/>
              <a:gd name="connsiteY40" fmla="*/ 195562 h 358901"/>
              <a:gd name="connsiteX41" fmla="*/ 261232 w 358913"/>
              <a:gd name="connsiteY41" fmla="*/ 199768 h 358901"/>
              <a:gd name="connsiteX42" fmla="*/ 242925 w 358913"/>
              <a:gd name="connsiteY42" fmla="*/ 199768 h 358901"/>
              <a:gd name="connsiteX43" fmla="*/ 238684 w 358913"/>
              <a:gd name="connsiteY43" fmla="*/ 209908 h 358901"/>
              <a:gd name="connsiteX44" fmla="*/ 251664 w 358913"/>
              <a:gd name="connsiteY44" fmla="*/ 222877 h 358901"/>
              <a:gd name="connsiteX45" fmla="*/ 252890 w 358913"/>
              <a:gd name="connsiteY45" fmla="*/ 225856 h 358901"/>
              <a:gd name="connsiteX46" fmla="*/ 251664 w 358913"/>
              <a:gd name="connsiteY46" fmla="*/ 228835 h 358901"/>
              <a:gd name="connsiteX47" fmla="*/ 228858 w 358913"/>
              <a:gd name="connsiteY47" fmla="*/ 251640 h 358901"/>
              <a:gd name="connsiteX48" fmla="*/ 225879 w 358913"/>
              <a:gd name="connsiteY48" fmla="*/ 252867 h 358901"/>
              <a:gd name="connsiteX49" fmla="*/ 225879 w 358913"/>
              <a:gd name="connsiteY49" fmla="*/ 252867 h 358901"/>
              <a:gd name="connsiteX50" fmla="*/ 222900 w 358913"/>
              <a:gd name="connsiteY50" fmla="*/ 251640 h 358901"/>
              <a:gd name="connsiteX51" fmla="*/ 209967 w 358913"/>
              <a:gd name="connsiteY51" fmla="*/ 238684 h 358901"/>
              <a:gd name="connsiteX52" fmla="*/ 199791 w 358913"/>
              <a:gd name="connsiteY52" fmla="*/ 242855 h 358901"/>
              <a:gd name="connsiteX53" fmla="*/ 199791 w 358913"/>
              <a:gd name="connsiteY53" fmla="*/ 261232 h 358901"/>
              <a:gd name="connsiteX54" fmla="*/ 195573 w 358913"/>
              <a:gd name="connsiteY54" fmla="*/ 265438 h 358901"/>
              <a:gd name="connsiteX55" fmla="*/ 167534 w 358913"/>
              <a:gd name="connsiteY55" fmla="*/ 257026 h 358901"/>
              <a:gd name="connsiteX56" fmla="*/ 191368 w 358913"/>
              <a:gd name="connsiteY56" fmla="*/ 257026 h 358901"/>
              <a:gd name="connsiteX57" fmla="*/ 191368 w 358913"/>
              <a:gd name="connsiteY57" fmla="*/ 240062 h 358901"/>
              <a:gd name="connsiteX58" fmla="*/ 193985 w 358913"/>
              <a:gd name="connsiteY58" fmla="*/ 236172 h 358901"/>
              <a:gd name="connsiteX59" fmla="*/ 209359 w 358913"/>
              <a:gd name="connsiteY59" fmla="*/ 229863 h 358901"/>
              <a:gd name="connsiteX60" fmla="*/ 213939 w 358913"/>
              <a:gd name="connsiteY60" fmla="*/ 230774 h 358901"/>
              <a:gd name="connsiteX61" fmla="*/ 225879 w 358913"/>
              <a:gd name="connsiteY61" fmla="*/ 242738 h 358901"/>
              <a:gd name="connsiteX62" fmla="*/ 242738 w 358913"/>
              <a:gd name="connsiteY62" fmla="*/ 225879 h 358901"/>
              <a:gd name="connsiteX63" fmla="*/ 230728 w 358913"/>
              <a:gd name="connsiteY63" fmla="*/ 213892 h 358901"/>
              <a:gd name="connsiteX64" fmla="*/ 229828 w 358913"/>
              <a:gd name="connsiteY64" fmla="*/ 209289 h 358901"/>
              <a:gd name="connsiteX65" fmla="*/ 236254 w 358913"/>
              <a:gd name="connsiteY65" fmla="*/ 193961 h 358901"/>
              <a:gd name="connsiteX66" fmla="*/ 240132 w 358913"/>
              <a:gd name="connsiteY66" fmla="*/ 191368 h 358901"/>
              <a:gd name="connsiteX67" fmla="*/ 257026 w 358913"/>
              <a:gd name="connsiteY67" fmla="*/ 191368 h 358901"/>
              <a:gd name="connsiteX68" fmla="*/ 257026 w 358913"/>
              <a:gd name="connsiteY68" fmla="*/ 167534 h 358901"/>
              <a:gd name="connsiteX69" fmla="*/ 240062 w 358913"/>
              <a:gd name="connsiteY69" fmla="*/ 167534 h 358901"/>
              <a:gd name="connsiteX70" fmla="*/ 236172 w 358913"/>
              <a:gd name="connsiteY70" fmla="*/ 164929 h 358901"/>
              <a:gd name="connsiteX71" fmla="*/ 229863 w 358913"/>
              <a:gd name="connsiteY71" fmla="*/ 149554 h 358901"/>
              <a:gd name="connsiteX72" fmla="*/ 230774 w 358913"/>
              <a:gd name="connsiteY72" fmla="*/ 144986 h 358901"/>
              <a:gd name="connsiteX73" fmla="*/ 242738 w 358913"/>
              <a:gd name="connsiteY73" fmla="*/ 133034 h 358901"/>
              <a:gd name="connsiteX74" fmla="*/ 225879 w 358913"/>
              <a:gd name="connsiteY74" fmla="*/ 116176 h 358901"/>
              <a:gd name="connsiteX75" fmla="*/ 213892 w 358913"/>
              <a:gd name="connsiteY75" fmla="*/ 128174 h 358901"/>
              <a:gd name="connsiteX76" fmla="*/ 209289 w 358913"/>
              <a:gd name="connsiteY76" fmla="*/ 129085 h 358901"/>
              <a:gd name="connsiteX77" fmla="*/ 193961 w 358913"/>
              <a:gd name="connsiteY77" fmla="*/ 122672 h 358901"/>
              <a:gd name="connsiteX78" fmla="*/ 191368 w 358913"/>
              <a:gd name="connsiteY78" fmla="*/ 118793 h 358901"/>
              <a:gd name="connsiteX79" fmla="*/ 191368 w 358913"/>
              <a:gd name="connsiteY79" fmla="*/ 101876 h 358901"/>
              <a:gd name="connsiteX80" fmla="*/ 167534 w 358913"/>
              <a:gd name="connsiteY80" fmla="*/ 101876 h 358901"/>
              <a:gd name="connsiteX81" fmla="*/ 167534 w 358913"/>
              <a:gd name="connsiteY81" fmla="*/ 118839 h 358901"/>
              <a:gd name="connsiteX82" fmla="*/ 164929 w 358913"/>
              <a:gd name="connsiteY82" fmla="*/ 122730 h 358901"/>
              <a:gd name="connsiteX83" fmla="*/ 149554 w 358913"/>
              <a:gd name="connsiteY83" fmla="*/ 129039 h 358901"/>
              <a:gd name="connsiteX84" fmla="*/ 144986 w 358913"/>
              <a:gd name="connsiteY84" fmla="*/ 128116 h 358901"/>
              <a:gd name="connsiteX85" fmla="*/ 133034 w 358913"/>
              <a:gd name="connsiteY85" fmla="*/ 116164 h 358901"/>
              <a:gd name="connsiteX86" fmla="*/ 116187 w 358913"/>
              <a:gd name="connsiteY86" fmla="*/ 133023 h 358901"/>
              <a:gd name="connsiteX87" fmla="*/ 128186 w 358913"/>
              <a:gd name="connsiteY87" fmla="*/ 145033 h 358901"/>
              <a:gd name="connsiteX88" fmla="*/ 129085 w 358913"/>
              <a:gd name="connsiteY88" fmla="*/ 149636 h 358901"/>
              <a:gd name="connsiteX89" fmla="*/ 122672 w 358913"/>
              <a:gd name="connsiteY89" fmla="*/ 164964 h 358901"/>
              <a:gd name="connsiteX90" fmla="*/ 118793 w 358913"/>
              <a:gd name="connsiteY90" fmla="*/ 167546 h 358901"/>
              <a:gd name="connsiteX91" fmla="*/ 101876 w 358913"/>
              <a:gd name="connsiteY91" fmla="*/ 167546 h 358901"/>
              <a:gd name="connsiteX92" fmla="*/ 101876 w 358913"/>
              <a:gd name="connsiteY92" fmla="*/ 191379 h 358901"/>
              <a:gd name="connsiteX93" fmla="*/ 118839 w 358913"/>
              <a:gd name="connsiteY93" fmla="*/ 191379 h 358901"/>
              <a:gd name="connsiteX94" fmla="*/ 122730 w 358913"/>
              <a:gd name="connsiteY94" fmla="*/ 193996 h 358901"/>
              <a:gd name="connsiteX95" fmla="*/ 129039 w 358913"/>
              <a:gd name="connsiteY95" fmla="*/ 209371 h 358901"/>
              <a:gd name="connsiteX96" fmla="*/ 128116 w 358913"/>
              <a:gd name="connsiteY96" fmla="*/ 213951 h 358901"/>
              <a:gd name="connsiteX97" fmla="*/ 116176 w 358913"/>
              <a:gd name="connsiteY97" fmla="*/ 225891 h 358901"/>
              <a:gd name="connsiteX98" fmla="*/ 133023 w 358913"/>
              <a:gd name="connsiteY98" fmla="*/ 242749 h 358901"/>
              <a:gd name="connsiteX99" fmla="*/ 145033 w 358913"/>
              <a:gd name="connsiteY99" fmla="*/ 230739 h 358901"/>
              <a:gd name="connsiteX100" fmla="*/ 149636 w 358913"/>
              <a:gd name="connsiteY100" fmla="*/ 229840 h 358901"/>
              <a:gd name="connsiteX101" fmla="*/ 164964 w 358913"/>
              <a:gd name="connsiteY101" fmla="*/ 236265 h 358901"/>
              <a:gd name="connsiteX102" fmla="*/ 167546 w 358913"/>
              <a:gd name="connsiteY102" fmla="*/ 240144 h 358901"/>
              <a:gd name="connsiteX103" fmla="*/ 167534 w 358913"/>
              <a:gd name="connsiteY103" fmla="*/ 257026 h 358901"/>
              <a:gd name="connsiteX104" fmla="*/ 167534 w 358913"/>
              <a:gd name="connsiteY104" fmla="*/ 257026 h 358901"/>
              <a:gd name="connsiteX105" fmla="*/ 179451 w 358913"/>
              <a:gd name="connsiteY105" fmla="*/ 218706 h 358901"/>
              <a:gd name="connsiteX106" fmla="*/ 140196 w 358913"/>
              <a:gd name="connsiteY106" fmla="*/ 179451 h 358901"/>
              <a:gd name="connsiteX107" fmla="*/ 179451 w 358913"/>
              <a:gd name="connsiteY107" fmla="*/ 140196 h 358901"/>
              <a:gd name="connsiteX108" fmla="*/ 218706 w 358913"/>
              <a:gd name="connsiteY108" fmla="*/ 179451 h 358901"/>
              <a:gd name="connsiteX109" fmla="*/ 179451 w 358913"/>
              <a:gd name="connsiteY109" fmla="*/ 218706 h 358901"/>
              <a:gd name="connsiteX110" fmla="*/ 179451 w 358913"/>
              <a:gd name="connsiteY110" fmla="*/ 148608 h 358901"/>
              <a:gd name="connsiteX111" fmla="*/ 148608 w 358913"/>
              <a:gd name="connsiteY111" fmla="*/ 179451 h 358901"/>
              <a:gd name="connsiteX112" fmla="*/ 179451 w 358913"/>
              <a:gd name="connsiteY112" fmla="*/ 210294 h 358901"/>
              <a:gd name="connsiteX113" fmla="*/ 210294 w 358913"/>
              <a:gd name="connsiteY113" fmla="*/ 179451 h 358901"/>
              <a:gd name="connsiteX114" fmla="*/ 179451 w 358913"/>
              <a:gd name="connsiteY114" fmla="*/ 148608 h 358901"/>
              <a:gd name="connsiteX115" fmla="*/ 179451 w 358913"/>
              <a:gd name="connsiteY115" fmla="*/ 358902 h 358901"/>
              <a:gd name="connsiteX116" fmla="*/ 43461 w 358913"/>
              <a:gd name="connsiteY116" fmla="*/ 296538 h 358901"/>
              <a:gd name="connsiteX117" fmla="*/ 43461 w 358913"/>
              <a:gd name="connsiteY117" fmla="*/ 343013 h 358901"/>
              <a:gd name="connsiteX118" fmla="*/ 35049 w 358913"/>
              <a:gd name="connsiteY118" fmla="*/ 343013 h 358901"/>
              <a:gd name="connsiteX119" fmla="*/ 35049 w 358913"/>
              <a:gd name="connsiteY119" fmla="*/ 280392 h 358901"/>
              <a:gd name="connsiteX120" fmla="*/ 97670 w 358913"/>
              <a:gd name="connsiteY120" fmla="*/ 280392 h 358901"/>
              <a:gd name="connsiteX121" fmla="*/ 97670 w 358913"/>
              <a:gd name="connsiteY121" fmla="*/ 288815 h 358901"/>
              <a:gd name="connsiteX122" fmla="*/ 47935 w 358913"/>
              <a:gd name="connsiteY122" fmla="*/ 288815 h 358901"/>
              <a:gd name="connsiteX123" fmla="*/ 179451 w 358913"/>
              <a:gd name="connsiteY123" fmla="*/ 350490 h 358901"/>
              <a:gd name="connsiteX124" fmla="*/ 350490 w 358913"/>
              <a:gd name="connsiteY124" fmla="*/ 179451 h 358901"/>
              <a:gd name="connsiteX125" fmla="*/ 358913 w 358913"/>
              <a:gd name="connsiteY125" fmla="*/ 179451 h 358901"/>
              <a:gd name="connsiteX126" fmla="*/ 179451 w 358913"/>
              <a:gd name="connsiteY126" fmla="*/ 358902 h 358901"/>
              <a:gd name="connsiteX127" fmla="*/ 8412 w 358913"/>
              <a:gd name="connsiteY127" fmla="*/ 179451 h 358901"/>
              <a:gd name="connsiteX128" fmla="*/ 0 w 358913"/>
              <a:gd name="connsiteY128" fmla="*/ 179451 h 358901"/>
              <a:gd name="connsiteX129" fmla="*/ 179451 w 358913"/>
              <a:gd name="connsiteY129" fmla="*/ 0 h 358901"/>
              <a:gd name="connsiteX130" fmla="*/ 315441 w 358913"/>
              <a:gd name="connsiteY130" fmla="*/ 62352 h 358901"/>
              <a:gd name="connsiteX131" fmla="*/ 315441 w 358913"/>
              <a:gd name="connsiteY131" fmla="*/ 15889 h 358901"/>
              <a:gd name="connsiteX132" fmla="*/ 323864 w 358913"/>
              <a:gd name="connsiteY132" fmla="*/ 15889 h 358901"/>
              <a:gd name="connsiteX133" fmla="*/ 323864 w 358913"/>
              <a:gd name="connsiteY133" fmla="*/ 78510 h 358901"/>
              <a:gd name="connsiteX134" fmla="*/ 261232 w 358913"/>
              <a:gd name="connsiteY134" fmla="*/ 78510 h 358901"/>
              <a:gd name="connsiteX135" fmla="*/ 261232 w 358913"/>
              <a:gd name="connsiteY135" fmla="*/ 70098 h 358901"/>
              <a:gd name="connsiteX136" fmla="*/ 310966 w 358913"/>
              <a:gd name="connsiteY136" fmla="*/ 70098 h 358901"/>
              <a:gd name="connsiteX137" fmla="*/ 179451 w 358913"/>
              <a:gd name="connsiteY137" fmla="*/ 8412 h 358901"/>
              <a:gd name="connsiteX138" fmla="*/ 8412 w 358913"/>
              <a:gd name="connsiteY138" fmla="*/ 179451 h 35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358913" h="358901">
                <a:moveTo>
                  <a:pt x="195573" y="265438"/>
                </a:moveTo>
                <a:lnTo>
                  <a:pt x="163328" y="265438"/>
                </a:lnTo>
                <a:cubicBezTo>
                  <a:pt x="161003" y="265438"/>
                  <a:pt x="159122" y="263557"/>
                  <a:pt x="159122" y="261232"/>
                </a:cubicBezTo>
                <a:lnTo>
                  <a:pt x="159122" y="242925"/>
                </a:lnTo>
                <a:lnTo>
                  <a:pt x="148970" y="238684"/>
                </a:lnTo>
                <a:lnTo>
                  <a:pt x="135990" y="251664"/>
                </a:lnTo>
                <a:cubicBezTo>
                  <a:pt x="135207" y="252446"/>
                  <a:pt x="134133" y="252890"/>
                  <a:pt x="133023" y="252890"/>
                </a:cubicBezTo>
                <a:lnTo>
                  <a:pt x="133023" y="252890"/>
                </a:lnTo>
                <a:cubicBezTo>
                  <a:pt x="131901" y="252890"/>
                  <a:pt x="130838" y="252446"/>
                  <a:pt x="130055" y="251664"/>
                </a:cubicBezTo>
                <a:lnTo>
                  <a:pt x="107250" y="228858"/>
                </a:lnTo>
                <a:cubicBezTo>
                  <a:pt x="105603" y="227211"/>
                  <a:pt x="105603" y="224547"/>
                  <a:pt x="107250" y="222900"/>
                </a:cubicBezTo>
                <a:lnTo>
                  <a:pt x="120195" y="209967"/>
                </a:lnTo>
                <a:lnTo>
                  <a:pt x="116024" y="199791"/>
                </a:lnTo>
                <a:lnTo>
                  <a:pt x="97670" y="199791"/>
                </a:lnTo>
                <a:cubicBezTo>
                  <a:pt x="95345" y="199791"/>
                  <a:pt x="93464" y="197910"/>
                  <a:pt x="93464" y="195585"/>
                </a:cubicBezTo>
                <a:lnTo>
                  <a:pt x="93464" y="163340"/>
                </a:lnTo>
                <a:cubicBezTo>
                  <a:pt x="93464" y="161015"/>
                  <a:pt x="95345" y="159134"/>
                  <a:pt x="97670" y="159134"/>
                </a:cubicBezTo>
                <a:lnTo>
                  <a:pt x="115977" y="159134"/>
                </a:lnTo>
                <a:lnTo>
                  <a:pt x="120218" y="148982"/>
                </a:lnTo>
                <a:lnTo>
                  <a:pt x="107250" y="135990"/>
                </a:lnTo>
                <a:cubicBezTo>
                  <a:pt x="105614" y="134343"/>
                  <a:pt x="105614" y="131691"/>
                  <a:pt x="107250" y="130043"/>
                </a:cubicBezTo>
                <a:lnTo>
                  <a:pt x="130043" y="107238"/>
                </a:lnTo>
                <a:cubicBezTo>
                  <a:pt x="131621" y="105649"/>
                  <a:pt x="134413" y="105649"/>
                  <a:pt x="135990" y="107238"/>
                </a:cubicBezTo>
                <a:lnTo>
                  <a:pt x="148935" y="120195"/>
                </a:lnTo>
                <a:lnTo>
                  <a:pt x="159122" y="116024"/>
                </a:lnTo>
                <a:lnTo>
                  <a:pt x="159122" y="97670"/>
                </a:lnTo>
                <a:cubicBezTo>
                  <a:pt x="159122" y="95345"/>
                  <a:pt x="161003" y="93464"/>
                  <a:pt x="163328" y="93464"/>
                </a:cubicBezTo>
                <a:lnTo>
                  <a:pt x="195573" y="93464"/>
                </a:lnTo>
                <a:cubicBezTo>
                  <a:pt x="197898" y="93464"/>
                  <a:pt x="199779" y="95345"/>
                  <a:pt x="199779" y="97670"/>
                </a:cubicBezTo>
                <a:lnTo>
                  <a:pt x="199779" y="115977"/>
                </a:lnTo>
                <a:lnTo>
                  <a:pt x="209920" y="120218"/>
                </a:lnTo>
                <a:lnTo>
                  <a:pt x="222888" y="107238"/>
                </a:lnTo>
                <a:cubicBezTo>
                  <a:pt x="224465" y="105661"/>
                  <a:pt x="227269" y="105649"/>
                  <a:pt x="228847" y="107238"/>
                </a:cubicBezTo>
                <a:lnTo>
                  <a:pt x="251652" y="130043"/>
                </a:lnTo>
                <a:cubicBezTo>
                  <a:pt x="252435" y="130826"/>
                  <a:pt x="252879" y="131901"/>
                  <a:pt x="252879" y="133011"/>
                </a:cubicBezTo>
                <a:cubicBezTo>
                  <a:pt x="252879" y="134133"/>
                  <a:pt x="252435" y="135196"/>
                  <a:pt x="251652" y="135978"/>
                </a:cubicBezTo>
                <a:lnTo>
                  <a:pt x="238695" y="148923"/>
                </a:lnTo>
                <a:lnTo>
                  <a:pt x="242866" y="159111"/>
                </a:lnTo>
                <a:lnTo>
                  <a:pt x="261232" y="159111"/>
                </a:lnTo>
                <a:cubicBezTo>
                  <a:pt x="263557" y="159111"/>
                  <a:pt x="265438" y="160992"/>
                  <a:pt x="265438" y="163317"/>
                </a:cubicBezTo>
                <a:lnTo>
                  <a:pt x="265438" y="195562"/>
                </a:lnTo>
                <a:cubicBezTo>
                  <a:pt x="265438" y="197887"/>
                  <a:pt x="263557" y="199768"/>
                  <a:pt x="261232" y="199768"/>
                </a:cubicBezTo>
                <a:lnTo>
                  <a:pt x="242925" y="199768"/>
                </a:lnTo>
                <a:lnTo>
                  <a:pt x="238684" y="209908"/>
                </a:lnTo>
                <a:lnTo>
                  <a:pt x="251664" y="222877"/>
                </a:lnTo>
                <a:cubicBezTo>
                  <a:pt x="252446" y="223659"/>
                  <a:pt x="252890" y="224734"/>
                  <a:pt x="252890" y="225856"/>
                </a:cubicBezTo>
                <a:cubicBezTo>
                  <a:pt x="252890" y="226977"/>
                  <a:pt x="252446" y="228052"/>
                  <a:pt x="251664" y="228835"/>
                </a:cubicBezTo>
                <a:lnTo>
                  <a:pt x="228858" y="251640"/>
                </a:lnTo>
                <a:cubicBezTo>
                  <a:pt x="228076" y="252423"/>
                  <a:pt x="227001" y="252867"/>
                  <a:pt x="225879" y="252867"/>
                </a:cubicBezTo>
                <a:lnTo>
                  <a:pt x="225879" y="252867"/>
                </a:lnTo>
                <a:cubicBezTo>
                  <a:pt x="224758" y="252867"/>
                  <a:pt x="223683" y="252423"/>
                  <a:pt x="222900" y="251640"/>
                </a:cubicBezTo>
                <a:lnTo>
                  <a:pt x="209967" y="238684"/>
                </a:lnTo>
                <a:lnTo>
                  <a:pt x="199791" y="242855"/>
                </a:lnTo>
                <a:lnTo>
                  <a:pt x="199791" y="261232"/>
                </a:lnTo>
                <a:cubicBezTo>
                  <a:pt x="199779" y="263557"/>
                  <a:pt x="197898" y="265438"/>
                  <a:pt x="195573" y="265438"/>
                </a:cubicBezTo>
                <a:close/>
                <a:moveTo>
                  <a:pt x="167534" y="257026"/>
                </a:moveTo>
                <a:lnTo>
                  <a:pt x="191368" y="257026"/>
                </a:lnTo>
                <a:lnTo>
                  <a:pt x="191368" y="240062"/>
                </a:lnTo>
                <a:cubicBezTo>
                  <a:pt x="191368" y="238357"/>
                  <a:pt x="192407" y="236826"/>
                  <a:pt x="193985" y="236172"/>
                </a:cubicBezTo>
                <a:lnTo>
                  <a:pt x="209359" y="229863"/>
                </a:lnTo>
                <a:cubicBezTo>
                  <a:pt x="210925" y="229197"/>
                  <a:pt x="212724" y="229583"/>
                  <a:pt x="213939" y="230774"/>
                </a:cubicBezTo>
                <a:lnTo>
                  <a:pt x="225879" y="242738"/>
                </a:lnTo>
                <a:lnTo>
                  <a:pt x="242738" y="225879"/>
                </a:lnTo>
                <a:lnTo>
                  <a:pt x="230728" y="213892"/>
                </a:lnTo>
                <a:cubicBezTo>
                  <a:pt x="229524" y="212677"/>
                  <a:pt x="229162" y="210866"/>
                  <a:pt x="229828" y="209289"/>
                </a:cubicBezTo>
                <a:lnTo>
                  <a:pt x="236254" y="193961"/>
                </a:lnTo>
                <a:cubicBezTo>
                  <a:pt x="236908" y="192396"/>
                  <a:pt x="238438" y="191368"/>
                  <a:pt x="240132" y="191368"/>
                </a:cubicBezTo>
                <a:lnTo>
                  <a:pt x="257026" y="191368"/>
                </a:lnTo>
                <a:lnTo>
                  <a:pt x="257026" y="167534"/>
                </a:lnTo>
                <a:lnTo>
                  <a:pt x="240062" y="167534"/>
                </a:lnTo>
                <a:cubicBezTo>
                  <a:pt x="238357" y="167534"/>
                  <a:pt x="236826" y="166506"/>
                  <a:pt x="236172" y="164929"/>
                </a:cubicBezTo>
                <a:lnTo>
                  <a:pt x="229863" y="149554"/>
                </a:lnTo>
                <a:cubicBezTo>
                  <a:pt x="229220" y="147989"/>
                  <a:pt x="229583" y="146178"/>
                  <a:pt x="230774" y="144986"/>
                </a:cubicBezTo>
                <a:lnTo>
                  <a:pt x="242738" y="133034"/>
                </a:lnTo>
                <a:lnTo>
                  <a:pt x="225879" y="116176"/>
                </a:lnTo>
                <a:lnTo>
                  <a:pt x="213892" y="128174"/>
                </a:lnTo>
                <a:cubicBezTo>
                  <a:pt x="212677" y="129378"/>
                  <a:pt x="210866" y="129751"/>
                  <a:pt x="209289" y="129085"/>
                </a:cubicBezTo>
                <a:lnTo>
                  <a:pt x="193961" y="122672"/>
                </a:lnTo>
                <a:cubicBezTo>
                  <a:pt x="192396" y="122017"/>
                  <a:pt x="191368" y="120487"/>
                  <a:pt x="191368" y="118793"/>
                </a:cubicBezTo>
                <a:lnTo>
                  <a:pt x="191368" y="101876"/>
                </a:lnTo>
                <a:lnTo>
                  <a:pt x="167534" y="101876"/>
                </a:lnTo>
                <a:lnTo>
                  <a:pt x="167534" y="118839"/>
                </a:lnTo>
                <a:cubicBezTo>
                  <a:pt x="167534" y="120545"/>
                  <a:pt x="166506" y="122087"/>
                  <a:pt x="164929" y="122730"/>
                </a:cubicBezTo>
                <a:lnTo>
                  <a:pt x="149554" y="129039"/>
                </a:lnTo>
                <a:cubicBezTo>
                  <a:pt x="147977" y="129670"/>
                  <a:pt x="146189" y="129319"/>
                  <a:pt x="144986" y="128116"/>
                </a:cubicBezTo>
                <a:lnTo>
                  <a:pt x="133034" y="116164"/>
                </a:lnTo>
                <a:lnTo>
                  <a:pt x="116187" y="133023"/>
                </a:lnTo>
                <a:lnTo>
                  <a:pt x="128186" y="145033"/>
                </a:lnTo>
                <a:cubicBezTo>
                  <a:pt x="129389" y="146236"/>
                  <a:pt x="129751" y="148059"/>
                  <a:pt x="129085" y="149636"/>
                </a:cubicBezTo>
                <a:lnTo>
                  <a:pt x="122672" y="164964"/>
                </a:lnTo>
                <a:cubicBezTo>
                  <a:pt x="122017" y="166529"/>
                  <a:pt x="120487" y="167546"/>
                  <a:pt x="118793" y="167546"/>
                </a:cubicBezTo>
                <a:lnTo>
                  <a:pt x="101876" y="167546"/>
                </a:lnTo>
                <a:lnTo>
                  <a:pt x="101876" y="191379"/>
                </a:lnTo>
                <a:lnTo>
                  <a:pt x="118839" y="191379"/>
                </a:lnTo>
                <a:cubicBezTo>
                  <a:pt x="120545" y="191379"/>
                  <a:pt x="122087" y="192419"/>
                  <a:pt x="122730" y="193996"/>
                </a:cubicBezTo>
                <a:lnTo>
                  <a:pt x="129039" y="209371"/>
                </a:lnTo>
                <a:cubicBezTo>
                  <a:pt x="129681" y="210948"/>
                  <a:pt x="129319" y="212747"/>
                  <a:pt x="128116" y="213951"/>
                </a:cubicBezTo>
                <a:lnTo>
                  <a:pt x="116176" y="225891"/>
                </a:lnTo>
                <a:lnTo>
                  <a:pt x="133023" y="242749"/>
                </a:lnTo>
                <a:lnTo>
                  <a:pt x="145033" y="230739"/>
                </a:lnTo>
                <a:cubicBezTo>
                  <a:pt x="146248" y="229524"/>
                  <a:pt x="148059" y="229185"/>
                  <a:pt x="149636" y="229840"/>
                </a:cubicBezTo>
                <a:lnTo>
                  <a:pt x="164964" y="236265"/>
                </a:lnTo>
                <a:cubicBezTo>
                  <a:pt x="166529" y="236920"/>
                  <a:pt x="167546" y="238450"/>
                  <a:pt x="167546" y="240144"/>
                </a:cubicBezTo>
                <a:lnTo>
                  <a:pt x="167534" y="257026"/>
                </a:lnTo>
                <a:lnTo>
                  <a:pt x="167534" y="257026"/>
                </a:lnTo>
                <a:close/>
                <a:moveTo>
                  <a:pt x="179451" y="218706"/>
                </a:moveTo>
                <a:cubicBezTo>
                  <a:pt x="157802" y="218706"/>
                  <a:pt x="140196" y="201088"/>
                  <a:pt x="140196" y="179451"/>
                </a:cubicBezTo>
                <a:cubicBezTo>
                  <a:pt x="140196" y="157814"/>
                  <a:pt x="157802" y="140196"/>
                  <a:pt x="179451" y="140196"/>
                </a:cubicBezTo>
                <a:cubicBezTo>
                  <a:pt x="201099" y="140196"/>
                  <a:pt x="218706" y="157802"/>
                  <a:pt x="218706" y="179451"/>
                </a:cubicBezTo>
                <a:cubicBezTo>
                  <a:pt x="218706" y="201099"/>
                  <a:pt x="201099" y="218706"/>
                  <a:pt x="179451" y="218706"/>
                </a:cubicBezTo>
                <a:close/>
                <a:moveTo>
                  <a:pt x="179451" y="148608"/>
                </a:moveTo>
                <a:cubicBezTo>
                  <a:pt x="162440" y="148608"/>
                  <a:pt x="148608" y="162452"/>
                  <a:pt x="148608" y="179451"/>
                </a:cubicBezTo>
                <a:cubicBezTo>
                  <a:pt x="148608" y="196461"/>
                  <a:pt x="162452" y="210294"/>
                  <a:pt x="179451" y="210294"/>
                </a:cubicBezTo>
                <a:cubicBezTo>
                  <a:pt x="196461" y="210294"/>
                  <a:pt x="210294" y="196461"/>
                  <a:pt x="210294" y="179451"/>
                </a:cubicBezTo>
                <a:cubicBezTo>
                  <a:pt x="210294" y="162440"/>
                  <a:pt x="196461" y="148608"/>
                  <a:pt x="179451" y="148608"/>
                </a:cubicBezTo>
                <a:close/>
                <a:moveTo>
                  <a:pt x="179451" y="358902"/>
                </a:moveTo>
                <a:cubicBezTo>
                  <a:pt x="126539" y="358902"/>
                  <a:pt x="77622" y="336319"/>
                  <a:pt x="43461" y="296538"/>
                </a:cubicBezTo>
                <a:lnTo>
                  <a:pt x="43461" y="343013"/>
                </a:lnTo>
                <a:lnTo>
                  <a:pt x="35049" y="343013"/>
                </a:lnTo>
                <a:lnTo>
                  <a:pt x="35049" y="280392"/>
                </a:lnTo>
                <a:lnTo>
                  <a:pt x="97670" y="280392"/>
                </a:lnTo>
                <a:lnTo>
                  <a:pt x="97670" y="288815"/>
                </a:lnTo>
                <a:lnTo>
                  <a:pt x="47935" y="288815"/>
                </a:lnTo>
                <a:cubicBezTo>
                  <a:pt x="80566" y="328117"/>
                  <a:pt x="128022" y="350490"/>
                  <a:pt x="179451" y="350490"/>
                </a:cubicBezTo>
                <a:cubicBezTo>
                  <a:pt x="273756" y="350490"/>
                  <a:pt x="350490" y="273768"/>
                  <a:pt x="350490" y="179451"/>
                </a:cubicBezTo>
                <a:lnTo>
                  <a:pt x="358913" y="179451"/>
                </a:lnTo>
                <a:cubicBezTo>
                  <a:pt x="358902" y="278406"/>
                  <a:pt x="278406" y="358902"/>
                  <a:pt x="179451" y="358902"/>
                </a:cubicBezTo>
                <a:close/>
                <a:moveTo>
                  <a:pt x="8412" y="179451"/>
                </a:moveTo>
                <a:lnTo>
                  <a:pt x="0" y="179451"/>
                </a:lnTo>
                <a:cubicBezTo>
                  <a:pt x="0" y="80496"/>
                  <a:pt x="80496" y="0"/>
                  <a:pt x="179451" y="0"/>
                </a:cubicBezTo>
                <a:cubicBezTo>
                  <a:pt x="232363" y="0"/>
                  <a:pt x="281280" y="22583"/>
                  <a:pt x="315441" y="62352"/>
                </a:cubicBezTo>
                <a:lnTo>
                  <a:pt x="315441" y="15889"/>
                </a:lnTo>
                <a:lnTo>
                  <a:pt x="323864" y="15889"/>
                </a:lnTo>
                <a:lnTo>
                  <a:pt x="323864" y="78510"/>
                </a:lnTo>
                <a:lnTo>
                  <a:pt x="261232" y="78510"/>
                </a:lnTo>
                <a:lnTo>
                  <a:pt x="261232" y="70098"/>
                </a:lnTo>
                <a:lnTo>
                  <a:pt x="310966" y="70098"/>
                </a:lnTo>
                <a:cubicBezTo>
                  <a:pt x="278336" y="30785"/>
                  <a:pt x="230868" y="8412"/>
                  <a:pt x="179451" y="8412"/>
                </a:cubicBezTo>
                <a:cubicBezTo>
                  <a:pt x="85134" y="8412"/>
                  <a:pt x="8412" y="85134"/>
                  <a:pt x="8412" y="179451"/>
                </a:cubicBezTo>
                <a:close/>
              </a:path>
            </a:pathLst>
          </a:custGeom>
          <a:solidFill>
            <a:schemeClr val="tx1"/>
          </a:solidFill>
          <a:ln w="11609" cap="flat">
            <a:noFill/>
            <a:prstDash val="solid"/>
            <a:miter/>
          </a:ln>
        </p:spPr>
        <p:txBody>
          <a:bodyPr rtlCol="0" anchor="ctr"/>
          <a:lstStyle/>
          <a:p>
            <a:pPr marL="0" marR="0" lvl="0" indent="0" algn="l" defTabSz="182867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IBM Plex Sans Light" panose="020B0403050203000203" pitchFamily="34" charset="0"/>
            </a:endParaRPr>
          </a:p>
        </p:txBody>
      </p:sp>
      <p:sp>
        <p:nvSpPr>
          <p:cNvPr id="30" name="Freeform: Shape 17">
            <a:extLst>
              <a:ext uri="{FF2B5EF4-FFF2-40B4-BE49-F238E27FC236}">
                <a16:creationId xmlns:a16="http://schemas.microsoft.com/office/drawing/2014/main" id="{E4AEA049-A137-C0B4-5CC0-9285149537D9}"/>
              </a:ext>
            </a:extLst>
          </p:cNvPr>
          <p:cNvSpPr/>
          <p:nvPr/>
        </p:nvSpPr>
        <p:spPr>
          <a:xfrm>
            <a:off x="12756956" y="6461904"/>
            <a:ext cx="788828" cy="788794"/>
          </a:xfrm>
          <a:custGeom>
            <a:avLst/>
            <a:gdLst>
              <a:gd name="connsiteX0" fmla="*/ 279335 w 352265"/>
              <a:gd name="connsiteY0" fmla="*/ 352252 h 352251"/>
              <a:gd name="connsiteX1" fmla="*/ 72930 w 352265"/>
              <a:gd name="connsiteY1" fmla="*/ 352252 h 352251"/>
              <a:gd name="connsiteX2" fmla="*/ 72930 w 352265"/>
              <a:gd name="connsiteY2" fmla="*/ 343995 h 352251"/>
              <a:gd name="connsiteX3" fmla="*/ 137798 w 352265"/>
              <a:gd name="connsiteY3" fmla="*/ 343995 h 352251"/>
              <a:gd name="connsiteX4" fmla="*/ 172004 w 352265"/>
              <a:gd name="connsiteY4" fmla="*/ 309801 h 352251"/>
              <a:gd name="connsiteX5" fmla="*/ 172004 w 352265"/>
              <a:gd name="connsiteY5" fmla="*/ 134070 h 352251"/>
              <a:gd name="connsiteX6" fmla="*/ 149070 w 352265"/>
              <a:gd name="connsiteY6" fmla="*/ 107318 h 352251"/>
              <a:gd name="connsiteX7" fmla="*/ 172004 w 352265"/>
              <a:gd name="connsiteY7" fmla="*/ 80565 h 352251"/>
              <a:gd name="connsiteX8" fmla="*/ 172004 w 352265"/>
              <a:gd name="connsiteY8" fmla="*/ 42346 h 352251"/>
              <a:gd name="connsiteX9" fmla="*/ 71508 w 352265"/>
              <a:gd name="connsiteY9" fmla="*/ 71059 h 352251"/>
              <a:gd name="connsiteX10" fmla="*/ 111459 w 352265"/>
              <a:gd name="connsiteY10" fmla="*/ 124518 h 352251"/>
              <a:gd name="connsiteX11" fmla="*/ 55729 w 352265"/>
              <a:gd name="connsiteY11" fmla="*/ 180247 h 352251"/>
              <a:gd name="connsiteX12" fmla="*/ 0 w 352265"/>
              <a:gd name="connsiteY12" fmla="*/ 124518 h 352251"/>
              <a:gd name="connsiteX13" fmla="*/ 48929 w 352265"/>
              <a:gd name="connsiteY13" fmla="*/ 69202 h 352251"/>
              <a:gd name="connsiteX14" fmla="*/ 48861 w 352265"/>
              <a:gd name="connsiteY14" fmla="*/ 68949 h 352251"/>
              <a:gd name="connsiteX15" fmla="*/ 289655 w 352265"/>
              <a:gd name="connsiteY15" fmla="*/ 148 h 352251"/>
              <a:gd name="connsiteX16" fmla="*/ 294310 w 352265"/>
              <a:gd name="connsiteY16" fmla="*/ 1925 h 352251"/>
              <a:gd name="connsiteX17" fmla="*/ 351645 w 352265"/>
              <a:gd name="connsiteY17" fmla="*/ 93661 h 352251"/>
              <a:gd name="connsiteX18" fmla="*/ 351748 w 352265"/>
              <a:gd name="connsiteY18" fmla="*/ 97846 h 352251"/>
              <a:gd name="connsiteX19" fmla="*/ 348136 w 352265"/>
              <a:gd name="connsiteY19" fmla="*/ 99979 h 352251"/>
              <a:gd name="connsiteX20" fmla="*/ 233467 w 352265"/>
              <a:gd name="connsiteY20" fmla="*/ 99979 h 352251"/>
              <a:gd name="connsiteX21" fmla="*/ 229866 w 352265"/>
              <a:gd name="connsiteY21" fmla="*/ 97846 h 352251"/>
              <a:gd name="connsiteX22" fmla="*/ 229969 w 352265"/>
              <a:gd name="connsiteY22" fmla="*/ 93661 h 352251"/>
              <a:gd name="connsiteX23" fmla="*/ 281617 w 352265"/>
              <a:gd name="connsiteY23" fmla="*/ 11030 h 352251"/>
              <a:gd name="connsiteX24" fmla="*/ 180260 w 352265"/>
              <a:gd name="connsiteY24" fmla="*/ 39995 h 352251"/>
              <a:gd name="connsiteX25" fmla="*/ 180260 w 352265"/>
              <a:gd name="connsiteY25" fmla="*/ 80577 h 352251"/>
              <a:gd name="connsiteX26" fmla="*/ 203194 w 352265"/>
              <a:gd name="connsiteY26" fmla="*/ 107329 h 352251"/>
              <a:gd name="connsiteX27" fmla="*/ 180260 w 352265"/>
              <a:gd name="connsiteY27" fmla="*/ 134082 h 352251"/>
              <a:gd name="connsiteX28" fmla="*/ 180260 w 352265"/>
              <a:gd name="connsiteY28" fmla="*/ 309812 h 352251"/>
              <a:gd name="connsiteX29" fmla="*/ 214466 w 352265"/>
              <a:gd name="connsiteY29" fmla="*/ 344007 h 352251"/>
              <a:gd name="connsiteX30" fmla="*/ 279335 w 352265"/>
              <a:gd name="connsiteY30" fmla="*/ 344007 h 352251"/>
              <a:gd name="connsiteX31" fmla="*/ 279335 w 352265"/>
              <a:gd name="connsiteY31" fmla="*/ 352252 h 352251"/>
              <a:gd name="connsiteX32" fmla="*/ 146112 w 352265"/>
              <a:gd name="connsiteY32" fmla="*/ 343995 h 352251"/>
              <a:gd name="connsiteX33" fmla="*/ 206153 w 352265"/>
              <a:gd name="connsiteY33" fmla="*/ 343995 h 352251"/>
              <a:gd name="connsiteX34" fmla="*/ 176132 w 352265"/>
              <a:gd name="connsiteY34" fmla="*/ 317851 h 352251"/>
              <a:gd name="connsiteX35" fmla="*/ 146112 w 352265"/>
              <a:gd name="connsiteY35" fmla="*/ 343995 h 352251"/>
              <a:gd name="connsiteX36" fmla="*/ 55729 w 352265"/>
              <a:gd name="connsiteY36" fmla="*/ 77045 h 352251"/>
              <a:gd name="connsiteX37" fmla="*/ 8256 w 352265"/>
              <a:gd name="connsiteY37" fmla="*/ 124518 h 352251"/>
              <a:gd name="connsiteX38" fmla="*/ 55729 w 352265"/>
              <a:gd name="connsiteY38" fmla="*/ 171991 h 352251"/>
              <a:gd name="connsiteX39" fmla="*/ 103202 w 352265"/>
              <a:gd name="connsiteY39" fmla="*/ 124518 h 352251"/>
              <a:gd name="connsiteX40" fmla="*/ 55729 w 352265"/>
              <a:gd name="connsiteY40" fmla="*/ 77045 h 352251"/>
              <a:gd name="connsiteX41" fmla="*/ 176132 w 352265"/>
              <a:gd name="connsiteY41" fmla="*/ 88512 h 352251"/>
              <a:gd name="connsiteX42" fmla="*/ 157326 w 352265"/>
              <a:gd name="connsiteY42" fmla="*/ 107318 h 352251"/>
              <a:gd name="connsiteX43" fmla="*/ 176132 w 352265"/>
              <a:gd name="connsiteY43" fmla="*/ 126124 h 352251"/>
              <a:gd name="connsiteX44" fmla="*/ 194938 w 352265"/>
              <a:gd name="connsiteY44" fmla="*/ 107318 h 352251"/>
              <a:gd name="connsiteX45" fmla="*/ 176132 w 352265"/>
              <a:gd name="connsiteY45" fmla="*/ 88512 h 352251"/>
              <a:gd name="connsiteX46" fmla="*/ 240909 w 352265"/>
              <a:gd name="connsiteY46" fmla="*/ 91723 h 352251"/>
              <a:gd name="connsiteX47" fmla="*/ 340683 w 352265"/>
              <a:gd name="connsiteY47" fmla="*/ 91723 h 352251"/>
              <a:gd name="connsiteX48" fmla="*/ 290802 w 352265"/>
              <a:gd name="connsiteY48" fmla="*/ 11901 h 352251"/>
              <a:gd name="connsiteX49" fmla="*/ 240909 w 352265"/>
              <a:gd name="connsiteY49" fmla="*/ 91723 h 352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52265" h="352251">
                <a:moveTo>
                  <a:pt x="279335" y="352252"/>
                </a:moveTo>
                <a:lnTo>
                  <a:pt x="72930" y="352252"/>
                </a:lnTo>
                <a:lnTo>
                  <a:pt x="72930" y="343995"/>
                </a:lnTo>
                <a:lnTo>
                  <a:pt x="137798" y="343995"/>
                </a:lnTo>
                <a:cubicBezTo>
                  <a:pt x="139599" y="325476"/>
                  <a:pt x="153474" y="311601"/>
                  <a:pt x="172004" y="309801"/>
                </a:cubicBezTo>
                <a:lnTo>
                  <a:pt x="172004" y="134070"/>
                </a:lnTo>
                <a:cubicBezTo>
                  <a:pt x="159035" y="132075"/>
                  <a:pt x="149070" y="120837"/>
                  <a:pt x="149070" y="107318"/>
                </a:cubicBezTo>
                <a:cubicBezTo>
                  <a:pt x="149070" y="93798"/>
                  <a:pt x="159035" y="82561"/>
                  <a:pt x="172004" y="80565"/>
                </a:cubicBezTo>
                <a:lnTo>
                  <a:pt x="172004" y="42346"/>
                </a:lnTo>
                <a:lnTo>
                  <a:pt x="71508" y="71059"/>
                </a:lnTo>
                <a:cubicBezTo>
                  <a:pt x="94579" y="77882"/>
                  <a:pt x="111459" y="99268"/>
                  <a:pt x="111459" y="124518"/>
                </a:cubicBezTo>
                <a:cubicBezTo>
                  <a:pt x="111459" y="155250"/>
                  <a:pt x="86461" y="180247"/>
                  <a:pt x="55729" y="180247"/>
                </a:cubicBezTo>
                <a:cubicBezTo>
                  <a:pt x="24998" y="180247"/>
                  <a:pt x="0" y="155250"/>
                  <a:pt x="0" y="124518"/>
                </a:cubicBezTo>
                <a:cubicBezTo>
                  <a:pt x="0" y="96092"/>
                  <a:pt x="21397" y="72561"/>
                  <a:pt x="48929" y="69202"/>
                </a:cubicBezTo>
                <a:lnTo>
                  <a:pt x="48861" y="68949"/>
                </a:lnTo>
                <a:lnTo>
                  <a:pt x="289655" y="148"/>
                </a:lnTo>
                <a:cubicBezTo>
                  <a:pt x="291363" y="-334"/>
                  <a:pt x="293336" y="389"/>
                  <a:pt x="294310" y="1925"/>
                </a:cubicBezTo>
                <a:lnTo>
                  <a:pt x="351645" y="93661"/>
                </a:lnTo>
                <a:cubicBezTo>
                  <a:pt x="352436" y="94933"/>
                  <a:pt x="352471" y="96539"/>
                  <a:pt x="351748" y="97846"/>
                </a:cubicBezTo>
                <a:cubicBezTo>
                  <a:pt x="351014" y="99165"/>
                  <a:pt x="349638" y="99979"/>
                  <a:pt x="348136" y="99979"/>
                </a:cubicBezTo>
                <a:lnTo>
                  <a:pt x="233467" y="99979"/>
                </a:lnTo>
                <a:cubicBezTo>
                  <a:pt x="231965" y="99979"/>
                  <a:pt x="230589" y="99165"/>
                  <a:pt x="229866" y="97846"/>
                </a:cubicBezTo>
                <a:cubicBezTo>
                  <a:pt x="229144" y="96539"/>
                  <a:pt x="229167" y="94933"/>
                  <a:pt x="229969" y="93661"/>
                </a:cubicBezTo>
                <a:lnTo>
                  <a:pt x="281617" y="11030"/>
                </a:lnTo>
                <a:lnTo>
                  <a:pt x="180260" y="39995"/>
                </a:lnTo>
                <a:lnTo>
                  <a:pt x="180260" y="80577"/>
                </a:lnTo>
                <a:cubicBezTo>
                  <a:pt x="193229" y="82572"/>
                  <a:pt x="203194" y="93810"/>
                  <a:pt x="203194" y="107329"/>
                </a:cubicBezTo>
                <a:cubicBezTo>
                  <a:pt x="203194" y="120849"/>
                  <a:pt x="193229" y="132086"/>
                  <a:pt x="180260" y="134082"/>
                </a:cubicBezTo>
                <a:lnTo>
                  <a:pt x="180260" y="309812"/>
                </a:lnTo>
                <a:cubicBezTo>
                  <a:pt x="198791" y="311613"/>
                  <a:pt x="212666" y="325488"/>
                  <a:pt x="214466" y="344007"/>
                </a:cubicBezTo>
                <a:lnTo>
                  <a:pt x="279335" y="344007"/>
                </a:lnTo>
                <a:lnTo>
                  <a:pt x="279335" y="352252"/>
                </a:lnTo>
                <a:close/>
                <a:moveTo>
                  <a:pt x="146112" y="343995"/>
                </a:moveTo>
                <a:lnTo>
                  <a:pt x="206153" y="343995"/>
                </a:lnTo>
                <a:cubicBezTo>
                  <a:pt x="204249" y="328825"/>
                  <a:pt x="191991" y="317851"/>
                  <a:pt x="176132" y="317851"/>
                </a:cubicBezTo>
                <a:cubicBezTo>
                  <a:pt x="160285" y="317851"/>
                  <a:pt x="148004" y="328825"/>
                  <a:pt x="146112" y="343995"/>
                </a:cubicBezTo>
                <a:close/>
                <a:moveTo>
                  <a:pt x="55729" y="77045"/>
                </a:moveTo>
                <a:cubicBezTo>
                  <a:pt x="29550" y="77045"/>
                  <a:pt x="8256" y="98339"/>
                  <a:pt x="8256" y="124518"/>
                </a:cubicBezTo>
                <a:cubicBezTo>
                  <a:pt x="8256" y="150697"/>
                  <a:pt x="29550" y="171991"/>
                  <a:pt x="55729" y="171991"/>
                </a:cubicBezTo>
                <a:cubicBezTo>
                  <a:pt x="81908" y="171991"/>
                  <a:pt x="103202" y="150697"/>
                  <a:pt x="103202" y="124518"/>
                </a:cubicBezTo>
                <a:cubicBezTo>
                  <a:pt x="103202" y="98339"/>
                  <a:pt x="81908" y="77045"/>
                  <a:pt x="55729" y="77045"/>
                </a:cubicBezTo>
                <a:close/>
                <a:moveTo>
                  <a:pt x="176132" y="88512"/>
                </a:moveTo>
                <a:cubicBezTo>
                  <a:pt x="165766" y="88512"/>
                  <a:pt x="157326" y="96952"/>
                  <a:pt x="157326" y="107318"/>
                </a:cubicBezTo>
                <a:cubicBezTo>
                  <a:pt x="157326" y="117684"/>
                  <a:pt x="165766" y="126124"/>
                  <a:pt x="176132" y="126124"/>
                </a:cubicBezTo>
                <a:cubicBezTo>
                  <a:pt x="186498" y="126124"/>
                  <a:pt x="194938" y="117684"/>
                  <a:pt x="194938" y="107318"/>
                </a:cubicBezTo>
                <a:cubicBezTo>
                  <a:pt x="194938" y="96952"/>
                  <a:pt x="186498" y="88512"/>
                  <a:pt x="176132" y="88512"/>
                </a:cubicBezTo>
                <a:close/>
                <a:moveTo>
                  <a:pt x="240909" y="91723"/>
                </a:moveTo>
                <a:lnTo>
                  <a:pt x="340683" y="91723"/>
                </a:lnTo>
                <a:lnTo>
                  <a:pt x="290802" y="11901"/>
                </a:lnTo>
                <a:lnTo>
                  <a:pt x="240909" y="91723"/>
                </a:lnTo>
                <a:close/>
              </a:path>
            </a:pathLst>
          </a:custGeom>
          <a:solidFill>
            <a:schemeClr val="tx1"/>
          </a:solidFill>
          <a:ln w="11311" cap="flat">
            <a:noFill/>
            <a:prstDash val="solid"/>
            <a:miter/>
          </a:ln>
        </p:spPr>
        <p:txBody>
          <a:bodyPr rtlCol="0" anchor="ctr"/>
          <a:lstStyle/>
          <a:p>
            <a:pPr marL="0" marR="0" lvl="0" indent="0" algn="l" defTabSz="182867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IBM Plex Sans Light" panose="020B0403050203000203" pitchFamily="34" charset="0"/>
            </a:endParaRPr>
          </a:p>
        </p:txBody>
      </p:sp>
      <p:sp>
        <p:nvSpPr>
          <p:cNvPr id="31" name="Graphic 46">
            <a:extLst>
              <a:ext uri="{FF2B5EF4-FFF2-40B4-BE49-F238E27FC236}">
                <a16:creationId xmlns:a16="http://schemas.microsoft.com/office/drawing/2014/main" id="{DFD2BC9B-7699-C439-96DB-F5DECE6151C4}"/>
              </a:ext>
            </a:extLst>
          </p:cNvPr>
          <p:cNvSpPr/>
          <p:nvPr/>
        </p:nvSpPr>
        <p:spPr>
          <a:xfrm>
            <a:off x="18880765" y="604084"/>
            <a:ext cx="797004" cy="797004"/>
          </a:xfrm>
          <a:custGeom>
            <a:avLst/>
            <a:gdLst>
              <a:gd name="connsiteX0" fmla="*/ 270645 w 355916"/>
              <a:gd name="connsiteY0" fmla="*/ 355916 h 355916"/>
              <a:gd name="connsiteX1" fmla="*/ 185373 w 355916"/>
              <a:gd name="connsiteY1" fmla="*/ 270645 h 355916"/>
              <a:gd name="connsiteX2" fmla="*/ 185697 w 355916"/>
              <a:gd name="connsiteY2" fmla="*/ 263230 h 355916"/>
              <a:gd name="connsiteX3" fmla="*/ 50514 w 355916"/>
              <a:gd name="connsiteY3" fmla="*/ 263230 h 355916"/>
              <a:gd name="connsiteX4" fmla="*/ 50514 w 355916"/>
              <a:gd name="connsiteY4" fmla="*/ 254888 h 355916"/>
              <a:gd name="connsiteX5" fmla="*/ 186856 w 355916"/>
              <a:gd name="connsiteY5" fmla="*/ 254888 h 355916"/>
              <a:gd name="connsiteX6" fmla="*/ 194850 w 355916"/>
              <a:gd name="connsiteY6" fmla="*/ 231693 h 355916"/>
              <a:gd name="connsiteX7" fmla="*/ 204455 w 355916"/>
              <a:gd name="connsiteY7" fmla="*/ 216898 h 355916"/>
              <a:gd name="connsiteX8" fmla="*/ 50514 w 355916"/>
              <a:gd name="connsiteY8" fmla="*/ 216898 h 355916"/>
              <a:gd name="connsiteX9" fmla="*/ 50514 w 355916"/>
              <a:gd name="connsiteY9" fmla="*/ 208545 h 355916"/>
              <a:gd name="connsiteX10" fmla="*/ 212194 w 355916"/>
              <a:gd name="connsiteY10" fmla="*/ 208545 h 355916"/>
              <a:gd name="connsiteX11" fmla="*/ 223293 w 355916"/>
              <a:gd name="connsiteY11" fmla="*/ 199763 h 355916"/>
              <a:gd name="connsiteX12" fmla="*/ 270645 w 355916"/>
              <a:gd name="connsiteY12" fmla="*/ 185373 h 355916"/>
              <a:gd name="connsiteX13" fmla="*/ 355916 w 355916"/>
              <a:gd name="connsiteY13" fmla="*/ 270645 h 355916"/>
              <a:gd name="connsiteX14" fmla="*/ 270645 w 355916"/>
              <a:gd name="connsiteY14" fmla="*/ 355916 h 355916"/>
              <a:gd name="connsiteX15" fmla="*/ 270645 w 355916"/>
              <a:gd name="connsiteY15" fmla="*/ 193715 h 355916"/>
              <a:gd name="connsiteX16" fmla="*/ 227916 w 355916"/>
              <a:gd name="connsiteY16" fmla="*/ 206702 h 355916"/>
              <a:gd name="connsiteX17" fmla="*/ 202265 w 355916"/>
              <a:gd name="connsiteY17" fmla="*/ 235493 h 355916"/>
              <a:gd name="connsiteX18" fmla="*/ 193715 w 355916"/>
              <a:gd name="connsiteY18" fmla="*/ 270633 h 355916"/>
              <a:gd name="connsiteX19" fmla="*/ 270645 w 355916"/>
              <a:gd name="connsiteY19" fmla="*/ 347563 h 355916"/>
              <a:gd name="connsiteX20" fmla="*/ 347574 w 355916"/>
              <a:gd name="connsiteY20" fmla="*/ 270633 h 355916"/>
              <a:gd name="connsiteX21" fmla="*/ 270645 w 355916"/>
              <a:gd name="connsiteY21" fmla="*/ 193715 h 355916"/>
              <a:gd name="connsiteX22" fmla="*/ 189544 w 355916"/>
              <a:gd name="connsiteY22" fmla="*/ 355916 h 355916"/>
              <a:gd name="connsiteX23" fmla="*/ 4171 w 355916"/>
              <a:gd name="connsiteY23" fmla="*/ 355916 h 355916"/>
              <a:gd name="connsiteX24" fmla="*/ 0 w 355916"/>
              <a:gd name="connsiteY24" fmla="*/ 351745 h 355916"/>
              <a:gd name="connsiteX25" fmla="*/ 0 w 355916"/>
              <a:gd name="connsiteY25" fmla="*/ 4171 h 355916"/>
              <a:gd name="connsiteX26" fmla="*/ 4171 w 355916"/>
              <a:gd name="connsiteY26" fmla="*/ 0 h 355916"/>
              <a:gd name="connsiteX27" fmla="*/ 212716 w 355916"/>
              <a:gd name="connsiteY27" fmla="*/ 0 h 355916"/>
              <a:gd name="connsiteX28" fmla="*/ 215670 w 355916"/>
              <a:gd name="connsiteY28" fmla="*/ 1217 h 355916"/>
              <a:gd name="connsiteX29" fmla="*/ 285185 w 355916"/>
              <a:gd name="connsiteY29" fmla="*/ 70731 h 355916"/>
              <a:gd name="connsiteX30" fmla="*/ 286401 w 355916"/>
              <a:gd name="connsiteY30" fmla="*/ 73686 h 355916"/>
              <a:gd name="connsiteX31" fmla="*/ 286401 w 355916"/>
              <a:gd name="connsiteY31" fmla="*/ 166372 h 355916"/>
              <a:gd name="connsiteX32" fmla="*/ 278060 w 355916"/>
              <a:gd name="connsiteY32" fmla="*/ 166372 h 355916"/>
              <a:gd name="connsiteX33" fmla="*/ 278060 w 355916"/>
              <a:gd name="connsiteY33" fmla="*/ 77857 h 355916"/>
              <a:gd name="connsiteX34" fmla="*/ 212716 w 355916"/>
              <a:gd name="connsiteY34" fmla="*/ 77857 h 355916"/>
              <a:gd name="connsiteX35" fmla="*/ 208545 w 355916"/>
              <a:gd name="connsiteY35" fmla="*/ 73686 h 355916"/>
              <a:gd name="connsiteX36" fmla="*/ 208545 w 355916"/>
              <a:gd name="connsiteY36" fmla="*/ 8342 h 355916"/>
              <a:gd name="connsiteX37" fmla="*/ 8342 w 355916"/>
              <a:gd name="connsiteY37" fmla="*/ 8342 h 355916"/>
              <a:gd name="connsiteX38" fmla="*/ 8342 w 355916"/>
              <a:gd name="connsiteY38" fmla="*/ 347574 h 355916"/>
              <a:gd name="connsiteX39" fmla="*/ 189544 w 355916"/>
              <a:gd name="connsiteY39" fmla="*/ 347574 h 355916"/>
              <a:gd name="connsiteX40" fmla="*/ 189544 w 355916"/>
              <a:gd name="connsiteY40" fmla="*/ 355916 h 355916"/>
              <a:gd name="connsiteX41" fmla="*/ 216886 w 355916"/>
              <a:gd name="connsiteY41" fmla="*/ 69515 h 355916"/>
              <a:gd name="connsiteX42" fmla="*/ 272162 w 355916"/>
              <a:gd name="connsiteY42" fmla="*/ 69515 h 355916"/>
              <a:gd name="connsiteX43" fmla="*/ 216886 w 355916"/>
              <a:gd name="connsiteY43" fmla="*/ 14239 h 355916"/>
              <a:gd name="connsiteX44" fmla="*/ 216886 w 355916"/>
              <a:gd name="connsiteY44" fmla="*/ 69515 h 355916"/>
              <a:gd name="connsiteX45" fmla="*/ 274815 w 355916"/>
              <a:gd name="connsiteY45" fmla="*/ 311195 h 355916"/>
              <a:gd name="connsiteX46" fmla="*/ 266474 w 355916"/>
              <a:gd name="connsiteY46" fmla="*/ 311195 h 355916"/>
              <a:gd name="connsiteX47" fmla="*/ 266474 w 355916"/>
              <a:gd name="connsiteY47" fmla="*/ 297987 h 355916"/>
              <a:gd name="connsiteX48" fmla="*/ 247473 w 355916"/>
              <a:gd name="connsiteY48" fmla="*/ 297987 h 355916"/>
              <a:gd name="connsiteX49" fmla="*/ 247473 w 355916"/>
              <a:gd name="connsiteY49" fmla="*/ 289645 h 355916"/>
              <a:gd name="connsiteX50" fmla="*/ 282230 w 355916"/>
              <a:gd name="connsiteY50" fmla="*/ 289645 h 355916"/>
              <a:gd name="connsiteX51" fmla="*/ 289645 w 355916"/>
              <a:gd name="connsiteY51" fmla="*/ 282230 h 355916"/>
              <a:gd name="connsiteX52" fmla="*/ 282230 w 355916"/>
              <a:gd name="connsiteY52" fmla="*/ 274815 h 355916"/>
              <a:gd name="connsiteX53" fmla="*/ 259059 w 355916"/>
              <a:gd name="connsiteY53" fmla="*/ 274815 h 355916"/>
              <a:gd name="connsiteX54" fmla="*/ 243302 w 355916"/>
              <a:gd name="connsiteY54" fmla="*/ 259059 h 355916"/>
              <a:gd name="connsiteX55" fmla="*/ 259059 w 355916"/>
              <a:gd name="connsiteY55" fmla="*/ 243302 h 355916"/>
              <a:gd name="connsiteX56" fmla="*/ 266474 w 355916"/>
              <a:gd name="connsiteY56" fmla="*/ 243302 h 355916"/>
              <a:gd name="connsiteX57" fmla="*/ 266474 w 355916"/>
              <a:gd name="connsiteY57" fmla="*/ 230094 h 355916"/>
              <a:gd name="connsiteX58" fmla="*/ 274827 w 355916"/>
              <a:gd name="connsiteY58" fmla="*/ 230094 h 355916"/>
              <a:gd name="connsiteX59" fmla="*/ 274827 w 355916"/>
              <a:gd name="connsiteY59" fmla="*/ 243302 h 355916"/>
              <a:gd name="connsiteX60" fmla="*/ 293816 w 355916"/>
              <a:gd name="connsiteY60" fmla="*/ 243302 h 355916"/>
              <a:gd name="connsiteX61" fmla="*/ 293816 w 355916"/>
              <a:gd name="connsiteY61" fmla="*/ 251655 h 355916"/>
              <a:gd name="connsiteX62" fmla="*/ 259059 w 355916"/>
              <a:gd name="connsiteY62" fmla="*/ 251655 h 355916"/>
              <a:gd name="connsiteX63" fmla="*/ 251644 w 355916"/>
              <a:gd name="connsiteY63" fmla="*/ 259070 h 355916"/>
              <a:gd name="connsiteX64" fmla="*/ 259059 w 355916"/>
              <a:gd name="connsiteY64" fmla="*/ 266485 h 355916"/>
              <a:gd name="connsiteX65" fmla="*/ 282230 w 355916"/>
              <a:gd name="connsiteY65" fmla="*/ 266485 h 355916"/>
              <a:gd name="connsiteX66" fmla="*/ 297987 w 355916"/>
              <a:gd name="connsiteY66" fmla="*/ 282242 h 355916"/>
              <a:gd name="connsiteX67" fmla="*/ 282230 w 355916"/>
              <a:gd name="connsiteY67" fmla="*/ 297999 h 355916"/>
              <a:gd name="connsiteX68" fmla="*/ 274815 w 355916"/>
              <a:gd name="connsiteY68" fmla="*/ 297999 h 355916"/>
              <a:gd name="connsiteX69" fmla="*/ 274815 w 355916"/>
              <a:gd name="connsiteY69" fmla="*/ 311195 h 355916"/>
              <a:gd name="connsiteX70" fmla="*/ 154786 w 355916"/>
              <a:gd name="connsiteY70" fmla="*/ 309573 h 355916"/>
              <a:gd name="connsiteX71" fmla="*/ 50514 w 355916"/>
              <a:gd name="connsiteY71" fmla="*/ 309573 h 355916"/>
              <a:gd name="connsiteX72" fmla="*/ 50514 w 355916"/>
              <a:gd name="connsiteY72" fmla="*/ 301231 h 355916"/>
              <a:gd name="connsiteX73" fmla="*/ 154786 w 355916"/>
              <a:gd name="connsiteY73" fmla="*/ 301231 h 355916"/>
              <a:gd name="connsiteX74" fmla="*/ 154786 w 355916"/>
              <a:gd name="connsiteY74" fmla="*/ 309573 h 355916"/>
              <a:gd name="connsiteX75" fmla="*/ 235887 w 355916"/>
              <a:gd name="connsiteY75" fmla="*/ 170543 h 355916"/>
              <a:gd name="connsiteX76" fmla="*/ 50514 w 355916"/>
              <a:gd name="connsiteY76" fmla="*/ 170543 h 355916"/>
              <a:gd name="connsiteX77" fmla="*/ 50514 w 355916"/>
              <a:gd name="connsiteY77" fmla="*/ 162201 h 355916"/>
              <a:gd name="connsiteX78" fmla="*/ 235887 w 355916"/>
              <a:gd name="connsiteY78" fmla="*/ 162201 h 355916"/>
              <a:gd name="connsiteX79" fmla="*/ 235887 w 355916"/>
              <a:gd name="connsiteY79" fmla="*/ 170543 h 355916"/>
              <a:gd name="connsiteX80" fmla="*/ 235887 w 355916"/>
              <a:gd name="connsiteY80" fmla="*/ 124200 h 355916"/>
              <a:gd name="connsiteX81" fmla="*/ 50514 w 355916"/>
              <a:gd name="connsiteY81" fmla="*/ 124200 h 355916"/>
              <a:gd name="connsiteX82" fmla="*/ 50514 w 355916"/>
              <a:gd name="connsiteY82" fmla="*/ 115858 h 355916"/>
              <a:gd name="connsiteX83" fmla="*/ 235887 w 355916"/>
              <a:gd name="connsiteY83" fmla="*/ 115858 h 355916"/>
              <a:gd name="connsiteX84" fmla="*/ 235887 w 355916"/>
              <a:gd name="connsiteY84" fmla="*/ 124200 h 35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55916" h="355916">
                <a:moveTo>
                  <a:pt x="270645" y="355916"/>
                </a:moveTo>
                <a:cubicBezTo>
                  <a:pt x="223618" y="355916"/>
                  <a:pt x="185373" y="317660"/>
                  <a:pt x="185373" y="270645"/>
                </a:cubicBezTo>
                <a:cubicBezTo>
                  <a:pt x="185373" y="268165"/>
                  <a:pt x="185477" y="265686"/>
                  <a:pt x="185697" y="263230"/>
                </a:cubicBezTo>
                <a:lnTo>
                  <a:pt x="50514" y="263230"/>
                </a:lnTo>
                <a:lnTo>
                  <a:pt x="50514" y="254888"/>
                </a:lnTo>
                <a:lnTo>
                  <a:pt x="186856" y="254888"/>
                </a:lnTo>
                <a:cubicBezTo>
                  <a:pt x="188385" y="246813"/>
                  <a:pt x="191073" y="238957"/>
                  <a:pt x="194850" y="231693"/>
                </a:cubicBezTo>
                <a:cubicBezTo>
                  <a:pt x="197527" y="226422"/>
                  <a:pt x="200759" y="221451"/>
                  <a:pt x="204455" y="216898"/>
                </a:cubicBezTo>
                <a:lnTo>
                  <a:pt x="50514" y="216898"/>
                </a:lnTo>
                <a:lnTo>
                  <a:pt x="50514" y="208545"/>
                </a:lnTo>
                <a:lnTo>
                  <a:pt x="212194" y="208545"/>
                </a:lnTo>
                <a:cubicBezTo>
                  <a:pt x="215635" y="205324"/>
                  <a:pt x="219343" y="202381"/>
                  <a:pt x="223293" y="199763"/>
                </a:cubicBezTo>
                <a:cubicBezTo>
                  <a:pt x="237301" y="190355"/>
                  <a:pt x="253683" y="185373"/>
                  <a:pt x="270645" y="185373"/>
                </a:cubicBezTo>
                <a:cubicBezTo>
                  <a:pt x="317671" y="185373"/>
                  <a:pt x="355916" y="223618"/>
                  <a:pt x="355916" y="270645"/>
                </a:cubicBezTo>
                <a:cubicBezTo>
                  <a:pt x="355916" y="317671"/>
                  <a:pt x="317671" y="355916"/>
                  <a:pt x="270645" y="355916"/>
                </a:cubicBezTo>
                <a:close/>
                <a:moveTo>
                  <a:pt x="270645" y="193715"/>
                </a:moveTo>
                <a:cubicBezTo>
                  <a:pt x="255351" y="193715"/>
                  <a:pt x="240568" y="198210"/>
                  <a:pt x="227916" y="206702"/>
                </a:cubicBezTo>
                <a:cubicBezTo>
                  <a:pt x="217049" y="213886"/>
                  <a:pt x="208185" y="223838"/>
                  <a:pt x="202265" y="235493"/>
                </a:cubicBezTo>
                <a:cubicBezTo>
                  <a:pt x="196669" y="246268"/>
                  <a:pt x="193715" y="258410"/>
                  <a:pt x="193715" y="270633"/>
                </a:cubicBezTo>
                <a:cubicBezTo>
                  <a:pt x="193715" y="313049"/>
                  <a:pt x="228229" y="347563"/>
                  <a:pt x="270645" y="347563"/>
                </a:cubicBezTo>
                <a:cubicBezTo>
                  <a:pt x="313060" y="347563"/>
                  <a:pt x="347574" y="313049"/>
                  <a:pt x="347574" y="270633"/>
                </a:cubicBezTo>
                <a:cubicBezTo>
                  <a:pt x="347574" y="228217"/>
                  <a:pt x="313060" y="193715"/>
                  <a:pt x="270645" y="193715"/>
                </a:cubicBezTo>
                <a:close/>
                <a:moveTo>
                  <a:pt x="189544" y="355916"/>
                </a:moveTo>
                <a:lnTo>
                  <a:pt x="4171" y="355916"/>
                </a:lnTo>
                <a:cubicBezTo>
                  <a:pt x="1865" y="355916"/>
                  <a:pt x="0" y="354051"/>
                  <a:pt x="0" y="351745"/>
                </a:cubicBezTo>
                <a:lnTo>
                  <a:pt x="0" y="4171"/>
                </a:lnTo>
                <a:cubicBezTo>
                  <a:pt x="0" y="1865"/>
                  <a:pt x="1865" y="0"/>
                  <a:pt x="4171" y="0"/>
                </a:cubicBezTo>
                <a:lnTo>
                  <a:pt x="212716" y="0"/>
                </a:lnTo>
                <a:cubicBezTo>
                  <a:pt x="213828" y="0"/>
                  <a:pt x="214894" y="440"/>
                  <a:pt x="215670" y="1217"/>
                </a:cubicBezTo>
                <a:lnTo>
                  <a:pt x="285185" y="70731"/>
                </a:lnTo>
                <a:cubicBezTo>
                  <a:pt x="285961" y="71519"/>
                  <a:pt x="286401" y="72574"/>
                  <a:pt x="286401" y="73686"/>
                </a:cubicBezTo>
                <a:lnTo>
                  <a:pt x="286401" y="166372"/>
                </a:lnTo>
                <a:lnTo>
                  <a:pt x="278060" y="166372"/>
                </a:lnTo>
                <a:lnTo>
                  <a:pt x="278060" y="77857"/>
                </a:lnTo>
                <a:lnTo>
                  <a:pt x="212716" y="77857"/>
                </a:lnTo>
                <a:cubicBezTo>
                  <a:pt x="210410" y="77857"/>
                  <a:pt x="208545" y="75991"/>
                  <a:pt x="208545" y="73686"/>
                </a:cubicBezTo>
                <a:lnTo>
                  <a:pt x="208545" y="8342"/>
                </a:lnTo>
                <a:lnTo>
                  <a:pt x="8342" y="8342"/>
                </a:lnTo>
                <a:lnTo>
                  <a:pt x="8342" y="347574"/>
                </a:lnTo>
                <a:lnTo>
                  <a:pt x="189544" y="347574"/>
                </a:lnTo>
                <a:lnTo>
                  <a:pt x="189544" y="355916"/>
                </a:lnTo>
                <a:close/>
                <a:moveTo>
                  <a:pt x="216886" y="69515"/>
                </a:moveTo>
                <a:lnTo>
                  <a:pt x="272162" y="69515"/>
                </a:lnTo>
                <a:lnTo>
                  <a:pt x="216886" y="14239"/>
                </a:lnTo>
                <a:lnTo>
                  <a:pt x="216886" y="69515"/>
                </a:lnTo>
                <a:close/>
                <a:moveTo>
                  <a:pt x="274815" y="311195"/>
                </a:moveTo>
                <a:lnTo>
                  <a:pt x="266474" y="311195"/>
                </a:lnTo>
                <a:lnTo>
                  <a:pt x="266474" y="297987"/>
                </a:lnTo>
                <a:lnTo>
                  <a:pt x="247473" y="297987"/>
                </a:lnTo>
                <a:lnTo>
                  <a:pt x="247473" y="289645"/>
                </a:lnTo>
                <a:lnTo>
                  <a:pt x="282230" y="289645"/>
                </a:lnTo>
                <a:cubicBezTo>
                  <a:pt x="286320" y="289645"/>
                  <a:pt x="289645" y="286320"/>
                  <a:pt x="289645" y="282230"/>
                </a:cubicBezTo>
                <a:cubicBezTo>
                  <a:pt x="289645" y="278141"/>
                  <a:pt x="286320" y="274815"/>
                  <a:pt x="282230" y="274815"/>
                </a:cubicBezTo>
                <a:lnTo>
                  <a:pt x="259059" y="274815"/>
                </a:lnTo>
                <a:cubicBezTo>
                  <a:pt x="250369" y="274815"/>
                  <a:pt x="243302" y="267748"/>
                  <a:pt x="243302" y="259059"/>
                </a:cubicBezTo>
                <a:cubicBezTo>
                  <a:pt x="243302" y="250369"/>
                  <a:pt x="250369" y="243302"/>
                  <a:pt x="259059" y="243302"/>
                </a:cubicBezTo>
                <a:lnTo>
                  <a:pt x="266474" y="243302"/>
                </a:lnTo>
                <a:lnTo>
                  <a:pt x="266474" y="230094"/>
                </a:lnTo>
                <a:lnTo>
                  <a:pt x="274827" y="230094"/>
                </a:lnTo>
                <a:lnTo>
                  <a:pt x="274827" y="243302"/>
                </a:lnTo>
                <a:lnTo>
                  <a:pt x="293816" y="243302"/>
                </a:lnTo>
                <a:lnTo>
                  <a:pt x="293816" y="251655"/>
                </a:lnTo>
                <a:lnTo>
                  <a:pt x="259059" y="251655"/>
                </a:lnTo>
                <a:cubicBezTo>
                  <a:pt x="254969" y="251655"/>
                  <a:pt x="251644" y="254981"/>
                  <a:pt x="251644" y="259070"/>
                </a:cubicBezTo>
                <a:cubicBezTo>
                  <a:pt x="251644" y="263160"/>
                  <a:pt x="254969" y="266485"/>
                  <a:pt x="259059" y="266485"/>
                </a:cubicBezTo>
                <a:lnTo>
                  <a:pt x="282230" y="266485"/>
                </a:lnTo>
                <a:cubicBezTo>
                  <a:pt x="290920" y="266485"/>
                  <a:pt x="297987" y="273553"/>
                  <a:pt x="297987" y="282242"/>
                </a:cubicBezTo>
                <a:cubicBezTo>
                  <a:pt x="297987" y="290931"/>
                  <a:pt x="290920" y="297999"/>
                  <a:pt x="282230" y="297999"/>
                </a:cubicBezTo>
                <a:lnTo>
                  <a:pt x="274815" y="297999"/>
                </a:lnTo>
                <a:lnTo>
                  <a:pt x="274815" y="311195"/>
                </a:lnTo>
                <a:close/>
                <a:moveTo>
                  <a:pt x="154786" y="309573"/>
                </a:moveTo>
                <a:lnTo>
                  <a:pt x="50514" y="309573"/>
                </a:lnTo>
                <a:lnTo>
                  <a:pt x="50514" y="301231"/>
                </a:lnTo>
                <a:lnTo>
                  <a:pt x="154786" y="301231"/>
                </a:lnTo>
                <a:lnTo>
                  <a:pt x="154786" y="309573"/>
                </a:lnTo>
                <a:close/>
                <a:moveTo>
                  <a:pt x="235887" y="170543"/>
                </a:moveTo>
                <a:lnTo>
                  <a:pt x="50514" y="170543"/>
                </a:lnTo>
                <a:lnTo>
                  <a:pt x="50514" y="162201"/>
                </a:lnTo>
                <a:lnTo>
                  <a:pt x="235887" y="162201"/>
                </a:lnTo>
                <a:lnTo>
                  <a:pt x="235887" y="170543"/>
                </a:lnTo>
                <a:close/>
                <a:moveTo>
                  <a:pt x="235887" y="124200"/>
                </a:moveTo>
                <a:lnTo>
                  <a:pt x="50514" y="124200"/>
                </a:lnTo>
                <a:lnTo>
                  <a:pt x="50514" y="115858"/>
                </a:lnTo>
                <a:lnTo>
                  <a:pt x="235887" y="115858"/>
                </a:lnTo>
                <a:lnTo>
                  <a:pt x="235887" y="124200"/>
                </a:lnTo>
                <a:close/>
              </a:path>
            </a:pathLst>
          </a:custGeom>
          <a:solidFill>
            <a:schemeClr val="tx1"/>
          </a:solidFill>
          <a:ln w="11311" cap="flat">
            <a:noFill/>
            <a:prstDash val="solid"/>
            <a:miter/>
          </a:ln>
        </p:spPr>
        <p:txBody>
          <a:bodyPr rtlCol="0" anchor="ctr"/>
          <a:lstStyle/>
          <a:p>
            <a:pPr marL="0" marR="0" lvl="0" indent="0" algn="l" defTabSz="182867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IBM Plex Sans Light" panose="020B0403050203000203" pitchFamily="34" charset="0"/>
            </a:endParaRPr>
          </a:p>
        </p:txBody>
      </p:sp>
      <p:sp>
        <p:nvSpPr>
          <p:cNvPr id="32" name="TextBox 31">
            <a:extLst>
              <a:ext uri="{FF2B5EF4-FFF2-40B4-BE49-F238E27FC236}">
                <a16:creationId xmlns:a16="http://schemas.microsoft.com/office/drawing/2014/main" id="{CBB67201-BA58-2A44-1575-1FB22CF24FC0}"/>
              </a:ext>
            </a:extLst>
          </p:cNvPr>
          <p:cNvSpPr txBox="1"/>
          <p:nvPr/>
        </p:nvSpPr>
        <p:spPr>
          <a:xfrm>
            <a:off x="12751247" y="12724834"/>
            <a:ext cx="5869261" cy="429417"/>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155448" marR="0" lvl="0" indent="-155448" algn="l" rtl="0">
              <a:spcBef>
                <a:spcPts val="0"/>
              </a:spcBef>
              <a:spcAft>
                <a:spcPts val="0"/>
              </a:spcAft>
              <a:buNone/>
            </a:pPr>
            <a:r>
              <a:rPr lang="en-US" sz="1600" b="0" i="0" u="none" strike="noStrike" cap="none" dirty="0">
                <a:solidFill>
                  <a:schemeClr val="lt1"/>
                </a:solidFill>
                <a:latin typeface="IBM Plex Sans Light" panose="020B0403050203000203" pitchFamily="34" charset="0"/>
                <a:ea typeface="IBM Plex Sans Light"/>
                <a:cs typeface="IBM Plex Sans Light"/>
                <a:sym typeface="IBM Plex Sans Light"/>
              </a:rPr>
              <a:t>* Business value results are based on interviews </a:t>
            </a:r>
            <a:br>
              <a:rPr lang="en-US" sz="1600" b="0" i="0" u="none" strike="noStrike" cap="none" dirty="0">
                <a:solidFill>
                  <a:schemeClr val="lt1"/>
                </a:solidFill>
                <a:latin typeface="IBM Plex Sans Light" panose="020B0403050203000203" pitchFamily="34" charset="0"/>
                <a:ea typeface="IBM Plex Sans Light"/>
                <a:cs typeface="IBM Plex Sans Light"/>
                <a:sym typeface="IBM Plex Sans Light"/>
              </a:rPr>
            </a:br>
            <a:r>
              <a:rPr lang="en-US" sz="1600" b="0" i="0" u="none" strike="noStrike" cap="none" dirty="0">
                <a:solidFill>
                  <a:schemeClr val="lt1"/>
                </a:solidFill>
                <a:latin typeface="IBM Plex Sans Light" panose="020B0403050203000203" pitchFamily="34" charset="0"/>
                <a:ea typeface="IBM Plex Sans Light"/>
                <a:cs typeface="IBM Plex Sans Light"/>
                <a:sym typeface="IBM Plex Sans Light"/>
              </a:rPr>
              <a:t>with IBM Maximo® clients (number of clients interviewed = 10)</a:t>
            </a:r>
            <a:endParaRPr lang="en-US" sz="800" dirty="0">
              <a:latin typeface="IBM Plex Sans Light" panose="020B0403050203000203" pitchFamily="34" charset="0"/>
            </a:endParaRPr>
          </a:p>
        </p:txBody>
      </p:sp>
      <p:sp>
        <p:nvSpPr>
          <p:cNvPr id="6" name="TextBox 5">
            <a:extLst>
              <a:ext uri="{FF2B5EF4-FFF2-40B4-BE49-F238E27FC236}">
                <a16:creationId xmlns:a16="http://schemas.microsoft.com/office/drawing/2014/main" id="{0E2F281A-1C4B-64F4-C0A0-4462300F11C8}"/>
              </a:ext>
            </a:extLst>
          </p:cNvPr>
          <p:cNvSpPr txBox="1"/>
          <p:nvPr/>
        </p:nvSpPr>
        <p:spPr>
          <a:xfrm>
            <a:off x="1765005" y="13822326"/>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latin typeface="IBM Plex Sans Light" panose="020B0403050203000203" pitchFamily="34" charset="0"/>
              <a:ea typeface="IBM Plex Sans Light"/>
              <a:cs typeface="IBM Plex Sans Light"/>
              <a:sym typeface="IBM Plex Sans Light"/>
            </a:endParaRPr>
          </a:p>
        </p:txBody>
      </p:sp>
    </p:spTree>
    <p:extLst>
      <p:ext uri="{BB962C8B-B14F-4D97-AF65-F5344CB8AC3E}">
        <p14:creationId xmlns:p14="http://schemas.microsoft.com/office/powerpoint/2010/main" val="416373859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1858F-A70C-A259-2333-1096E59A6971}"/>
              </a:ext>
            </a:extLst>
          </p:cNvPr>
          <p:cNvSpPr>
            <a:spLocks noGrp="1"/>
          </p:cNvSpPr>
          <p:nvPr>
            <p:ph type="title"/>
          </p:nvPr>
        </p:nvSpPr>
        <p:spPr>
          <a:xfrm>
            <a:off x="576000" y="576072"/>
            <a:ext cx="15835074" cy="1525588"/>
          </a:xfrm>
        </p:spPr>
        <p:txBody>
          <a:bodyPr/>
          <a:lstStyle/>
          <a:p>
            <a:r>
              <a:rPr lang="en-US" dirty="0">
                <a:latin typeface="IBM Plex Sans Light"/>
              </a:rPr>
              <a:t>Vision: Optimize the whole lifecycle of assets with an integrated solution</a:t>
            </a:r>
          </a:p>
        </p:txBody>
      </p:sp>
      <p:sp>
        <p:nvSpPr>
          <p:cNvPr id="3" name="Text Placeholder 2">
            <a:extLst>
              <a:ext uri="{FF2B5EF4-FFF2-40B4-BE49-F238E27FC236}">
                <a16:creationId xmlns:a16="http://schemas.microsoft.com/office/drawing/2014/main" id="{09634BE7-7321-5C8C-340A-10DEA659B450}"/>
              </a:ext>
            </a:extLst>
          </p:cNvPr>
          <p:cNvSpPr>
            <a:spLocks noGrp="1"/>
          </p:cNvSpPr>
          <p:nvPr>
            <p:ph type="body" sz="quarter" idx="12"/>
          </p:nvPr>
        </p:nvSpPr>
        <p:spPr>
          <a:xfrm>
            <a:off x="575999" y="3503661"/>
            <a:ext cx="7615099" cy="9153525"/>
          </a:xfrm>
        </p:spPr>
        <p:txBody>
          <a:bodyPr/>
          <a:lstStyle/>
          <a:p>
            <a:r>
              <a:rPr lang="en-US" sz="3200" dirty="0">
                <a:latin typeface="IBM Plex Sans Light"/>
              </a:rPr>
              <a:t>It’s possible to improve workforce productivity and asset reliability while reducing operational cost, risk, and environmental impact.</a:t>
            </a:r>
            <a:endParaRPr lang="en-US" sz="3200" dirty="0"/>
          </a:p>
        </p:txBody>
      </p:sp>
      <p:pic>
        <p:nvPicPr>
          <p:cNvPr id="15" name="Picture 14" descr="A diagram of lifecycle management&#10;&#10;Description automatically generated">
            <a:extLst>
              <a:ext uri="{FF2B5EF4-FFF2-40B4-BE49-F238E27FC236}">
                <a16:creationId xmlns:a16="http://schemas.microsoft.com/office/drawing/2014/main" id="{1B2ECE9D-7FB7-E8D0-044B-DD6A3CFE2E39}"/>
              </a:ext>
            </a:extLst>
          </p:cNvPr>
          <p:cNvPicPr>
            <a:picLocks noChangeAspect="1"/>
          </p:cNvPicPr>
          <p:nvPr/>
        </p:nvPicPr>
        <p:blipFill>
          <a:blip r:embed="rId3"/>
          <a:stretch>
            <a:fillRect/>
          </a:stretch>
        </p:blipFill>
        <p:spPr>
          <a:xfrm>
            <a:off x="12561886" y="1184593"/>
            <a:ext cx="11110913" cy="11346813"/>
          </a:xfrm>
          <a:prstGeom prst="rect">
            <a:avLst/>
          </a:prstGeom>
        </p:spPr>
      </p:pic>
    </p:spTree>
    <p:extLst>
      <p:ext uri="{BB962C8B-B14F-4D97-AF65-F5344CB8AC3E}">
        <p14:creationId xmlns:p14="http://schemas.microsoft.com/office/powerpoint/2010/main" val="278324758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1858F-A70C-A259-2333-1096E59A6971}"/>
              </a:ext>
            </a:extLst>
          </p:cNvPr>
          <p:cNvSpPr>
            <a:spLocks noGrp="1"/>
          </p:cNvSpPr>
          <p:nvPr>
            <p:ph type="title"/>
          </p:nvPr>
        </p:nvSpPr>
        <p:spPr>
          <a:xfrm>
            <a:off x="576000" y="576072"/>
            <a:ext cx="5924300" cy="1525588"/>
          </a:xfrm>
        </p:spPr>
        <p:txBody>
          <a:bodyPr/>
          <a:lstStyle/>
          <a:p>
            <a:r>
              <a:rPr lang="en-US" sz="4200" dirty="0">
                <a:latin typeface="IBM Plex Sans Light"/>
              </a:rPr>
              <a:t>IBM asset </a:t>
            </a:r>
            <a:r>
              <a:rPr lang="en-US" sz="4200" dirty="0"/>
              <a:t>l</a:t>
            </a:r>
            <a:r>
              <a:rPr lang="en-US" sz="4200" dirty="0">
                <a:latin typeface="IBM Plex Sans Light"/>
              </a:rPr>
              <a:t>ifecycle </a:t>
            </a:r>
            <a:r>
              <a:rPr lang="en-US" sz="4200" dirty="0"/>
              <a:t>m</a:t>
            </a:r>
            <a:r>
              <a:rPr lang="en-US" sz="4200" dirty="0">
                <a:latin typeface="IBM Plex Sans Light"/>
              </a:rPr>
              <a:t>anagement powered by Maximo</a:t>
            </a:r>
          </a:p>
        </p:txBody>
      </p:sp>
      <p:sp>
        <p:nvSpPr>
          <p:cNvPr id="3" name="Text Placeholder 2">
            <a:extLst>
              <a:ext uri="{FF2B5EF4-FFF2-40B4-BE49-F238E27FC236}">
                <a16:creationId xmlns:a16="http://schemas.microsoft.com/office/drawing/2014/main" id="{09634BE7-7321-5C8C-340A-10DEA659B450}"/>
              </a:ext>
            </a:extLst>
          </p:cNvPr>
          <p:cNvSpPr>
            <a:spLocks noGrp="1"/>
          </p:cNvSpPr>
          <p:nvPr>
            <p:ph type="body" sz="quarter" idx="12"/>
          </p:nvPr>
        </p:nvSpPr>
        <p:spPr>
          <a:xfrm>
            <a:off x="576000" y="3292169"/>
            <a:ext cx="4956175" cy="9153525"/>
          </a:xfrm>
        </p:spPr>
        <p:txBody>
          <a:bodyPr lIns="0" tIns="0" rIns="0" bIns="0" anchor="t"/>
          <a:lstStyle/>
          <a:p>
            <a:r>
              <a:rPr lang="en-US" sz="3200" dirty="0">
                <a:latin typeface="IBM Plex Sans Light"/>
              </a:rPr>
              <a:t>IBM asset </a:t>
            </a:r>
            <a:r>
              <a:rPr lang="en-US" sz="3200" dirty="0"/>
              <a:t>l</a:t>
            </a:r>
            <a:r>
              <a:rPr lang="en-US" sz="3200" dirty="0">
                <a:latin typeface="IBM Plex Sans Light"/>
              </a:rPr>
              <a:t>ifecycle </a:t>
            </a:r>
            <a:r>
              <a:rPr lang="en-US" sz="3200" dirty="0"/>
              <a:t>m</a:t>
            </a:r>
            <a:r>
              <a:rPr lang="en-US" sz="3200" dirty="0">
                <a:latin typeface="IBM Plex Sans Light"/>
              </a:rPr>
              <a:t>anagement is an integrated solution powered by Maximo </a:t>
            </a:r>
            <a:br>
              <a:rPr lang="en-US" sz="3200" dirty="0">
                <a:latin typeface="IBM Plex Sans Light"/>
              </a:rPr>
            </a:br>
            <a:r>
              <a:rPr lang="en-US" sz="3200" dirty="0">
                <a:latin typeface="IBM Plex Sans Light"/>
              </a:rPr>
              <a:t>that optimizes the asset lifecycle performance </a:t>
            </a:r>
            <a:br>
              <a:rPr lang="en-US" sz="3200" dirty="0">
                <a:latin typeface="IBM Plex Sans Light"/>
              </a:rPr>
            </a:br>
            <a:r>
              <a:rPr lang="en-US" sz="3200" dirty="0">
                <a:latin typeface="IBM Plex Sans Light"/>
              </a:rPr>
              <a:t>for a wide-ranging industries and asset classes, leveraging AI, IoT, and environmental data.</a:t>
            </a:r>
          </a:p>
        </p:txBody>
      </p:sp>
      <p:pic>
        <p:nvPicPr>
          <p:cNvPr id="5" name="Picture 4" descr="A screenshot of a computer&#10;&#10;Description automatically generated">
            <a:extLst>
              <a:ext uri="{FF2B5EF4-FFF2-40B4-BE49-F238E27FC236}">
                <a16:creationId xmlns:a16="http://schemas.microsoft.com/office/drawing/2014/main" id="{6F9F960F-FB7B-5E74-188B-9784047D8003}"/>
              </a:ext>
            </a:extLst>
          </p:cNvPr>
          <p:cNvPicPr>
            <a:picLocks noChangeAspect="1"/>
          </p:cNvPicPr>
          <p:nvPr/>
        </p:nvPicPr>
        <p:blipFill>
          <a:blip r:embed="rId3"/>
          <a:stretch>
            <a:fillRect/>
          </a:stretch>
        </p:blipFill>
        <p:spPr>
          <a:xfrm>
            <a:off x="6656001" y="565183"/>
            <a:ext cx="17164437" cy="10693367"/>
          </a:xfrm>
          <a:prstGeom prst="rect">
            <a:avLst/>
          </a:prstGeom>
        </p:spPr>
      </p:pic>
    </p:spTree>
    <p:extLst>
      <p:ext uri="{BB962C8B-B14F-4D97-AF65-F5344CB8AC3E}">
        <p14:creationId xmlns:p14="http://schemas.microsoft.com/office/powerpoint/2010/main" val="370036680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BEF7D6-CBB4-7F85-DE8B-9DA3DE1E4AF0}"/>
            </a:ext>
          </a:extLst>
        </p:cNvPr>
        <p:cNvGrpSpPr/>
        <p:nvPr/>
      </p:nvGrpSpPr>
      <p:grpSpPr>
        <a:xfrm>
          <a:off x="0" y="0"/>
          <a:ext cx="0" cy="0"/>
          <a:chOff x="0" y="0"/>
          <a:chExt cx="0" cy="0"/>
        </a:xfrm>
      </p:grpSpPr>
      <p:pic>
        <p:nvPicPr>
          <p:cNvPr id="3" name="Picture 2" hidden="1">
            <a:extLst>
              <a:ext uri="{FF2B5EF4-FFF2-40B4-BE49-F238E27FC236}">
                <a16:creationId xmlns:a16="http://schemas.microsoft.com/office/drawing/2014/main" id="{91F79D35-A0A5-3194-43DF-7795A7F4D62F}"/>
              </a:ext>
            </a:extLst>
          </p:cNvPr>
          <p:cNvPicPr>
            <a:picLocks noChangeAspect="1"/>
          </p:cNvPicPr>
          <p:nvPr/>
        </p:nvPicPr>
        <p:blipFill>
          <a:blip r:embed="rId3"/>
          <a:stretch>
            <a:fillRect/>
          </a:stretch>
        </p:blipFill>
        <p:spPr>
          <a:xfrm>
            <a:off x="3176" y="895"/>
            <a:ext cx="24380826" cy="13714214"/>
          </a:xfrm>
          <a:prstGeom prst="rect">
            <a:avLst/>
          </a:prstGeom>
        </p:spPr>
      </p:pic>
      <p:sp>
        <p:nvSpPr>
          <p:cNvPr id="2" name="Title 1">
            <a:extLst>
              <a:ext uri="{FF2B5EF4-FFF2-40B4-BE49-F238E27FC236}">
                <a16:creationId xmlns:a16="http://schemas.microsoft.com/office/drawing/2014/main" id="{D7AC2A7F-EF0A-3C83-AB84-95A66D2B8EF1}"/>
              </a:ext>
            </a:extLst>
          </p:cNvPr>
          <p:cNvSpPr>
            <a:spLocks noGrp="1"/>
          </p:cNvSpPr>
          <p:nvPr>
            <p:ph type="title"/>
          </p:nvPr>
        </p:nvSpPr>
        <p:spPr>
          <a:xfrm>
            <a:off x="576189" y="494605"/>
            <a:ext cx="4949180" cy="1525390"/>
          </a:xfrm>
        </p:spPr>
        <p:txBody>
          <a:bodyPr/>
          <a:lstStyle/>
          <a:p>
            <a:pPr>
              <a:lnSpc>
                <a:spcPct val="100000"/>
              </a:lnSpc>
            </a:pPr>
            <a:r>
              <a:rPr lang="en-US" sz="4200" dirty="0">
                <a:solidFill>
                  <a:srgbClr val="061F80"/>
                </a:solidFill>
                <a:latin typeface="IBM Plex Sans Light"/>
              </a:rPr>
              <a:t>Maximo Application Suite</a:t>
            </a:r>
          </a:p>
        </p:txBody>
      </p:sp>
      <p:sp>
        <p:nvSpPr>
          <p:cNvPr id="8" name="Text Placeholder 3">
            <a:extLst>
              <a:ext uri="{FF2B5EF4-FFF2-40B4-BE49-F238E27FC236}">
                <a16:creationId xmlns:a16="http://schemas.microsoft.com/office/drawing/2014/main" id="{06F64716-E3E1-E8BD-ABFC-05C482F0AA32}"/>
              </a:ext>
            </a:extLst>
          </p:cNvPr>
          <p:cNvSpPr txBox="1">
            <a:spLocks/>
          </p:cNvSpPr>
          <p:nvPr/>
        </p:nvSpPr>
        <p:spPr>
          <a:xfrm>
            <a:off x="654248" y="2860795"/>
            <a:ext cx="4544946" cy="1797106"/>
          </a:xfrm>
          <a:prstGeom prst="rect">
            <a:avLst/>
          </a:prstGeom>
        </p:spPr>
        <p:txBody>
          <a:bodyPr vert="horz" lIns="0" tIns="0" rIns="0" bIns="0" rtlCol="0" anchor="t"/>
          <a:lstStyle>
            <a:defPPr>
              <a:defRPr lang="en-US"/>
            </a:defPPr>
            <a:lvl1pPr marL="0" algn="l" defTabSz="1829379" rtl="0" eaLnBrk="1" latinLnBrk="0" hangingPunct="1">
              <a:defRPr sz="1600" b="0" i="0" kern="1200">
                <a:solidFill>
                  <a:schemeClr val="tx1"/>
                </a:solidFill>
                <a:latin typeface="IBM Plex Sans Light" panose="020B0503050203000203" pitchFamily="34" charset="0"/>
                <a:ea typeface="IBM Plex Sans Light"/>
                <a:cs typeface="IBM Plex Sans Light"/>
              </a:defRPr>
            </a:lvl1pPr>
            <a:lvl2pPr marL="914688" algn="l" defTabSz="1829379" rtl="0" eaLnBrk="1" latinLnBrk="0" hangingPunct="1">
              <a:defRPr sz="3600" kern="1200">
                <a:solidFill>
                  <a:schemeClr val="tx1"/>
                </a:solidFill>
                <a:latin typeface="IBM Plex Sans Light"/>
                <a:ea typeface="IBM Plex Sans Light"/>
                <a:cs typeface="IBM Plex Sans Light"/>
              </a:defRPr>
            </a:lvl2pPr>
            <a:lvl3pPr marL="1829379" algn="l" defTabSz="1829379" rtl="0" eaLnBrk="1" latinLnBrk="0" hangingPunct="1">
              <a:defRPr sz="3600" kern="1200">
                <a:solidFill>
                  <a:schemeClr val="tx1"/>
                </a:solidFill>
                <a:latin typeface="IBM Plex Sans Light"/>
                <a:ea typeface="IBM Plex Sans Light"/>
                <a:cs typeface="IBM Plex Sans Light"/>
              </a:defRPr>
            </a:lvl3pPr>
            <a:lvl4pPr marL="2744068" algn="l" defTabSz="1829379" rtl="0" eaLnBrk="1" latinLnBrk="0" hangingPunct="1">
              <a:defRPr sz="3600" kern="1200">
                <a:solidFill>
                  <a:schemeClr val="tx1"/>
                </a:solidFill>
                <a:latin typeface="IBM Plex Sans Light"/>
                <a:ea typeface="IBM Plex Sans Light"/>
                <a:cs typeface="IBM Plex Sans Light"/>
              </a:defRPr>
            </a:lvl4pPr>
            <a:lvl5pPr marL="3658759" algn="l" defTabSz="1829379" rtl="0" eaLnBrk="1" latinLnBrk="0" hangingPunct="1">
              <a:defRPr sz="3600" kern="1200">
                <a:solidFill>
                  <a:schemeClr val="tx1"/>
                </a:solidFill>
                <a:latin typeface="IBM Plex Sans Light"/>
                <a:ea typeface="IBM Plex Sans Light"/>
                <a:cs typeface="IBM Plex Sans Light"/>
              </a:defRPr>
            </a:lvl5pPr>
            <a:lvl6pPr marL="4573447" algn="l" defTabSz="1829379" rtl="0" eaLnBrk="1" latinLnBrk="0" hangingPunct="1">
              <a:defRPr sz="3600" kern="1200">
                <a:solidFill>
                  <a:schemeClr val="tx1"/>
                </a:solidFill>
                <a:latin typeface="IBM Plex Sans Light"/>
                <a:ea typeface="IBM Plex Sans Light"/>
                <a:cs typeface="IBM Plex Sans Light"/>
              </a:defRPr>
            </a:lvl6pPr>
            <a:lvl7pPr marL="5488138" algn="l" defTabSz="1829379" rtl="0" eaLnBrk="1" latinLnBrk="0" hangingPunct="1">
              <a:defRPr sz="3600" kern="1200">
                <a:solidFill>
                  <a:schemeClr val="tx1"/>
                </a:solidFill>
                <a:latin typeface="IBM Plex Sans Light"/>
                <a:ea typeface="IBM Plex Sans Light"/>
                <a:cs typeface="IBM Plex Sans Light"/>
              </a:defRPr>
            </a:lvl7pPr>
            <a:lvl8pPr marL="6402827" algn="l" defTabSz="1829379" rtl="0" eaLnBrk="1" latinLnBrk="0" hangingPunct="1">
              <a:defRPr sz="3600" kern="1200">
                <a:solidFill>
                  <a:schemeClr val="tx1"/>
                </a:solidFill>
                <a:latin typeface="IBM Plex Sans Light"/>
                <a:ea typeface="IBM Plex Sans Light"/>
                <a:cs typeface="IBM Plex Sans Light"/>
              </a:defRPr>
            </a:lvl8pPr>
            <a:lvl9pPr marL="7317518" algn="l" defTabSz="1829379" rtl="0" eaLnBrk="1" latinLnBrk="0" hangingPunct="1">
              <a:defRPr sz="3600" kern="1200">
                <a:solidFill>
                  <a:schemeClr val="tx1"/>
                </a:solidFill>
                <a:latin typeface="IBM Plex Sans Light"/>
                <a:ea typeface="IBM Plex Sans Light"/>
                <a:cs typeface="IBM Plex Sans Light"/>
              </a:defRPr>
            </a:lvl9pPr>
          </a:lstStyle>
          <a:p>
            <a:pPr defTabSz="1829014">
              <a:lnSpc>
                <a:spcPct val="110000"/>
              </a:lnSpc>
              <a:defRPr/>
            </a:pPr>
            <a:r>
              <a:rPr kumimoji="0" lang="en-US" sz="2800" b="0" i="0" u="none" strike="noStrike" kern="1200" cap="none" spc="0" normalizeH="0" baseline="0" noProof="0" dirty="0">
                <a:ln>
                  <a:noFill/>
                </a:ln>
                <a:solidFill>
                  <a:srgbClr val="000000"/>
                </a:solidFill>
                <a:effectLst/>
                <a:uLnTx/>
                <a:uFillTx/>
                <a:latin typeface="IBM Plex Sans Light" panose="020B0403050203000203" pitchFamily="34" charset="0"/>
                <a:ea typeface="IBM Plex Sans Light"/>
                <a:cs typeface="IBM Plex Sans Light"/>
              </a:rPr>
              <a:t>Best-of-class capabilities to provide a complete view of your assets addressing the needs of key personas in your organization.</a:t>
            </a:r>
          </a:p>
          <a:p>
            <a:pPr defTabSz="1829014">
              <a:lnSpc>
                <a:spcPct val="110000"/>
              </a:lnSpc>
              <a:defRPr/>
            </a:pPr>
            <a:endParaRPr lang="en-US" sz="2800" dirty="0">
              <a:solidFill>
                <a:srgbClr val="000000"/>
              </a:solidFill>
              <a:latin typeface="IBM Plex Sans Light" panose="020B0403050203000203" pitchFamily="34" charset="0"/>
            </a:endParaRPr>
          </a:p>
          <a:p>
            <a:pPr marL="457108" marR="0" lvl="0" indent="-457108" algn="l" defTabSz="2437912" rtl="0" eaLnBrk="1" fontAlgn="auto" latinLnBrk="0" hangingPunct="1">
              <a:lnSpc>
                <a:spcPct val="100000"/>
              </a:lnSpc>
              <a:spcBef>
                <a:spcPts val="0"/>
              </a:spcBef>
              <a:spcAft>
                <a:spcPts val="0"/>
              </a:spcAft>
              <a:buClrTx/>
              <a:buSzTx/>
              <a:buFont typeface="IBM Plex Sans Light"/>
              <a:buChar char="-"/>
              <a:tabLst/>
              <a:defRPr/>
            </a:pPr>
            <a:r>
              <a:rPr lang="en-US" sz="2800" dirty="0">
                <a:solidFill>
                  <a:srgbClr val="000000"/>
                </a:solidFill>
                <a:latin typeface="IBM Plex Sans Light" panose="020B0403050203000203" pitchFamily="34" charset="0"/>
                <a:ea typeface="IBM Plex Sans Light"/>
                <a:cs typeface="IBM Plex Sans Light"/>
              </a:rPr>
              <a:t>Technicians</a:t>
            </a:r>
          </a:p>
          <a:p>
            <a:pPr marL="457108" marR="0" lvl="0" indent="-457108" algn="l" defTabSz="2437912" rtl="0" eaLnBrk="1" fontAlgn="auto" latinLnBrk="0" hangingPunct="1">
              <a:lnSpc>
                <a:spcPct val="100000"/>
              </a:lnSpc>
              <a:spcBef>
                <a:spcPts val="0"/>
              </a:spcBef>
              <a:spcAft>
                <a:spcPts val="0"/>
              </a:spcAft>
              <a:buClrTx/>
              <a:buSzTx/>
              <a:buFont typeface="IBM Plex Sans Light"/>
              <a:buChar char="-"/>
              <a:tabLst/>
              <a:defRPr/>
            </a:pPr>
            <a:r>
              <a:rPr lang="en-US" sz="2800" dirty="0">
                <a:solidFill>
                  <a:srgbClr val="000000"/>
                </a:solidFill>
                <a:latin typeface="IBM Plex Sans Light" panose="020B0403050203000203" pitchFamily="34" charset="0"/>
                <a:ea typeface="IBM Plex Sans Light"/>
                <a:cs typeface="IBM Plex Sans Light"/>
              </a:rPr>
              <a:t>Technician Supervisor</a:t>
            </a:r>
          </a:p>
          <a:p>
            <a:pPr marL="457108" marR="0" lvl="0" indent="-457108" algn="l" defTabSz="2437912" rtl="0" eaLnBrk="1" fontAlgn="auto" latinLnBrk="0" hangingPunct="1">
              <a:lnSpc>
                <a:spcPct val="100000"/>
              </a:lnSpc>
              <a:spcBef>
                <a:spcPts val="0"/>
              </a:spcBef>
              <a:spcAft>
                <a:spcPts val="0"/>
              </a:spcAft>
              <a:buClrTx/>
              <a:buSzTx/>
              <a:buFont typeface="IBM Plex Sans Light"/>
              <a:buChar char="-"/>
              <a:tabLst/>
              <a:defRPr/>
            </a:pPr>
            <a:r>
              <a:rPr lang="en-US" sz="2800" dirty="0">
                <a:solidFill>
                  <a:srgbClr val="000000"/>
                </a:solidFill>
                <a:latin typeface="IBM Plex Sans Light" panose="020B0403050203000203" pitchFamily="34" charset="0"/>
                <a:ea typeface="IBM Plex Sans Light"/>
                <a:cs typeface="IBM Plex Sans Light"/>
              </a:rPr>
              <a:t>Asset Maintenance Manager</a:t>
            </a:r>
          </a:p>
          <a:p>
            <a:pPr marL="457108" marR="0" lvl="0" indent="-457108" algn="l" defTabSz="2437912" rtl="0" eaLnBrk="1" fontAlgn="auto" latinLnBrk="0" hangingPunct="1">
              <a:lnSpc>
                <a:spcPct val="100000"/>
              </a:lnSpc>
              <a:spcBef>
                <a:spcPts val="0"/>
              </a:spcBef>
              <a:spcAft>
                <a:spcPts val="0"/>
              </a:spcAft>
              <a:buClrTx/>
              <a:buSzTx/>
              <a:buFont typeface="IBM Plex Sans Light"/>
              <a:buChar char="-"/>
              <a:tabLst/>
              <a:defRPr/>
            </a:pPr>
            <a:r>
              <a:rPr lang="en-US" sz="2800" dirty="0">
                <a:solidFill>
                  <a:srgbClr val="000000"/>
                </a:solidFill>
                <a:latin typeface="IBM Plex Sans Light" panose="020B0403050203000203" pitchFamily="34" charset="0"/>
                <a:ea typeface="IBM Plex Sans Light"/>
                <a:cs typeface="IBM Plex Sans Light"/>
              </a:rPr>
              <a:t>Plant Manager</a:t>
            </a:r>
          </a:p>
          <a:p>
            <a:pPr marL="457108" marR="0" lvl="0" indent="-457108" algn="l" defTabSz="2437912" rtl="0" eaLnBrk="1" fontAlgn="auto" latinLnBrk="0" hangingPunct="1">
              <a:lnSpc>
                <a:spcPct val="100000"/>
              </a:lnSpc>
              <a:spcBef>
                <a:spcPts val="0"/>
              </a:spcBef>
              <a:spcAft>
                <a:spcPts val="0"/>
              </a:spcAft>
              <a:buClrTx/>
              <a:buSzTx/>
              <a:buFont typeface="IBM Plex Sans Light"/>
              <a:buChar char="-"/>
              <a:tabLst/>
              <a:defRPr/>
            </a:pPr>
            <a:r>
              <a:rPr lang="en-US" sz="2800" dirty="0">
                <a:solidFill>
                  <a:srgbClr val="000000"/>
                </a:solidFill>
                <a:latin typeface="IBM Plex Sans Light" panose="020B0403050203000203" pitchFamily="34" charset="0"/>
                <a:ea typeface="IBM Plex Sans Light"/>
                <a:cs typeface="IBM Plex Sans Light"/>
              </a:rPr>
              <a:t>Fleet Manager</a:t>
            </a:r>
          </a:p>
          <a:p>
            <a:pPr marL="457108" marR="0" lvl="0" indent="-457108" algn="l" defTabSz="2437912" rtl="0" eaLnBrk="1" fontAlgn="auto" latinLnBrk="0" hangingPunct="1">
              <a:lnSpc>
                <a:spcPct val="100000"/>
              </a:lnSpc>
              <a:spcBef>
                <a:spcPts val="0"/>
              </a:spcBef>
              <a:spcAft>
                <a:spcPts val="0"/>
              </a:spcAft>
              <a:buClrTx/>
              <a:buSzTx/>
              <a:buFont typeface="IBM Plex Sans Light"/>
              <a:buChar char="-"/>
              <a:tabLst/>
              <a:defRPr/>
            </a:pPr>
            <a:r>
              <a:rPr lang="en-US" sz="2800" dirty="0">
                <a:solidFill>
                  <a:srgbClr val="000000"/>
                </a:solidFill>
                <a:latin typeface="IBM Plex Sans Light" panose="020B0403050203000203" pitchFamily="34" charset="0"/>
                <a:ea typeface="IBM Plex Sans Light"/>
                <a:cs typeface="IBM Plex Sans Light"/>
              </a:rPr>
              <a:t>Finance Manager</a:t>
            </a:r>
          </a:p>
          <a:p>
            <a:pPr marL="457108" marR="0" lvl="0" indent="-457108" algn="l" defTabSz="2437912" rtl="0" eaLnBrk="1" fontAlgn="auto" latinLnBrk="0" hangingPunct="1">
              <a:lnSpc>
                <a:spcPct val="100000"/>
              </a:lnSpc>
              <a:spcBef>
                <a:spcPts val="0"/>
              </a:spcBef>
              <a:spcAft>
                <a:spcPts val="0"/>
              </a:spcAft>
              <a:buClrTx/>
              <a:buSzTx/>
              <a:buFont typeface="IBM Plex Sans Light"/>
              <a:buChar char="-"/>
              <a:tabLst/>
              <a:defRPr/>
            </a:pPr>
            <a:r>
              <a:rPr lang="en-US" sz="2800" dirty="0">
                <a:solidFill>
                  <a:srgbClr val="000000"/>
                </a:solidFill>
                <a:latin typeface="IBM Plex Sans Light" panose="020B0403050203000203" pitchFamily="34" charset="0"/>
                <a:ea typeface="IBM Plex Sans Light"/>
                <a:cs typeface="IBM Plex Sans Light"/>
              </a:rPr>
              <a:t>Operations Manager</a:t>
            </a:r>
          </a:p>
          <a:p>
            <a:pPr marL="457108" marR="0" lvl="0" indent="-457108" algn="l" defTabSz="2437912" rtl="0" eaLnBrk="1" fontAlgn="auto" latinLnBrk="0" hangingPunct="1">
              <a:lnSpc>
                <a:spcPct val="100000"/>
              </a:lnSpc>
              <a:spcBef>
                <a:spcPts val="0"/>
              </a:spcBef>
              <a:spcAft>
                <a:spcPts val="0"/>
              </a:spcAft>
              <a:buClrTx/>
              <a:buSzTx/>
              <a:buFont typeface="IBM Plex Sans Light"/>
              <a:buChar char="-"/>
              <a:tabLst/>
              <a:defRPr/>
            </a:pPr>
            <a:r>
              <a:rPr lang="en-US" sz="2800" dirty="0">
                <a:solidFill>
                  <a:srgbClr val="000000"/>
                </a:solidFill>
                <a:latin typeface="IBM Plex Sans Light" panose="020B0403050203000203" pitchFamily="34" charset="0"/>
                <a:ea typeface="IBM Plex Sans Light"/>
                <a:cs typeface="IBM Plex Sans Light"/>
              </a:rPr>
              <a:t>Reliability Engineer</a:t>
            </a:r>
          </a:p>
          <a:p>
            <a:pPr marL="463550" marR="0" lvl="0" indent="-463550" algn="l" defTabSz="2437912" rtl="0" eaLnBrk="1" fontAlgn="auto" latinLnBrk="0" hangingPunct="1">
              <a:lnSpc>
                <a:spcPct val="100000"/>
              </a:lnSpc>
              <a:spcBef>
                <a:spcPts val="0"/>
              </a:spcBef>
              <a:spcAft>
                <a:spcPts val="0"/>
              </a:spcAft>
              <a:buClrTx/>
              <a:buSzTx/>
              <a:buFontTx/>
              <a:buChar char="-"/>
              <a:tabLst/>
              <a:defRPr/>
            </a:pPr>
            <a:r>
              <a:rPr lang="en-US" sz="2800" dirty="0">
                <a:solidFill>
                  <a:srgbClr val="000000"/>
                </a:solidFill>
                <a:latin typeface="IBM Plex Sans Light" panose="020B0403050203000203" pitchFamily="34" charset="0"/>
                <a:ea typeface="IBM Plex Sans Light"/>
                <a:cs typeface="IBM Plex Sans Light"/>
              </a:rPr>
              <a:t>Quality Manager</a:t>
            </a:r>
          </a:p>
          <a:p>
            <a:pPr marL="463550" marR="0" lvl="0" indent="-463550" algn="l" defTabSz="2437912" rtl="0" eaLnBrk="1" fontAlgn="auto" latinLnBrk="0" hangingPunct="1">
              <a:lnSpc>
                <a:spcPct val="100000"/>
              </a:lnSpc>
              <a:spcBef>
                <a:spcPts val="0"/>
              </a:spcBef>
              <a:spcAft>
                <a:spcPts val="0"/>
              </a:spcAft>
              <a:buClrTx/>
              <a:buSzTx/>
              <a:buFontTx/>
              <a:buChar char="-"/>
              <a:tabLst/>
              <a:defRPr/>
            </a:pPr>
            <a:r>
              <a:rPr lang="en-US" sz="2800" dirty="0">
                <a:solidFill>
                  <a:srgbClr val="000000"/>
                </a:solidFill>
                <a:latin typeface="IBM Plex Sans Light" panose="020B0403050203000203" pitchFamily="34" charset="0"/>
                <a:ea typeface="IBM Plex Sans Light"/>
                <a:cs typeface="IBM Plex Sans Light"/>
              </a:rPr>
              <a:t>Planners/Schedulers</a:t>
            </a:r>
          </a:p>
          <a:p>
            <a:pPr marL="463550" marR="0" lvl="0" indent="-463550" algn="l" defTabSz="2437912" rtl="0" eaLnBrk="1" fontAlgn="auto" latinLnBrk="0" hangingPunct="1">
              <a:lnSpc>
                <a:spcPct val="100000"/>
              </a:lnSpc>
              <a:spcBef>
                <a:spcPts val="0"/>
              </a:spcBef>
              <a:spcAft>
                <a:spcPts val="0"/>
              </a:spcAft>
              <a:buClrTx/>
              <a:buSzTx/>
              <a:buFontTx/>
              <a:buChar char="-"/>
              <a:tabLst/>
              <a:defRPr/>
            </a:pPr>
            <a:r>
              <a:rPr lang="en-US" sz="2800" dirty="0">
                <a:solidFill>
                  <a:srgbClr val="000000"/>
                </a:solidFill>
                <a:latin typeface="IBM Plex Sans Light" panose="020B0403050203000203" pitchFamily="34" charset="0"/>
                <a:ea typeface="IBM Plex Sans Light"/>
                <a:cs typeface="IBM Plex Sans Light"/>
              </a:rPr>
              <a:t>Dispatchers</a:t>
            </a:r>
          </a:p>
          <a:p>
            <a:pPr marL="463550" marR="0" lvl="0" indent="-463550" algn="l" defTabSz="2437912" rtl="0" eaLnBrk="1" fontAlgn="auto" latinLnBrk="0" hangingPunct="1">
              <a:lnSpc>
                <a:spcPct val="100000"/>
              </a:lnSpc>
              <a:spcBef>
                <a:spcPts val="0"/>
              </a:spcBef>
              <a:spcAft>
                <a:spcPts val="0"/>
              </a:spcAft>
              <a:buClrTx/>
              <a:buSzTx/>
              <a:buFontTx/>
              <a:buChar char="-"/>
              <a:tabLst/>
              <a:defRPr/>
            </a:pPr>
            <a:r>
              <a:rPr lang="en-US" sz="2800" dirty="0">
                <a:solidFill>
                  <a:srgbClr val="000000"/>
                </a:solidFill>
                <a:latin typeface="IBM Plex Sans Light" panose="020B0403050203000203" pitchFamily="34" charset="0"/>
                <a:ea typeface="IBM Plex Sans Light"/>
                <a:cs typeface="IBM Plex Sans Light"/>
              </a:rPr>
              <a:t>Storeroom Managers</a:t>
            </a:r>
          </a:p>
          <a:p>
            <a:pPr marL="463550" marR="0" lvl="0" indent="-463550" algn="l" defTabSz="2437912" rtl="0" eaLnBrk="1" fontAlgn="auto" latinLnBrk="0" hangingPunct="1">
              <a:lnSpc>
                <a:spcPct val="100000"/>
              </a:lnSpc>
              <a:spcBef>
                <a:spcPts val="0"/>
              </a:spcBef>
              <a:spcAft>
                <a:spcPts val="0"/>
              </a:spcAft>
              <a:buClrTx/>
              <a:buSzTx/>
              <a:buFontTx/>
              <a:buChar char="-"/>
              <a:tabLst/>
              <a:defRPr/>
            </a:pPr>
            <a:r>
              <a:rPr lang="en-US" sz="2800" dirty="0">
                <a:solidFill>
                  <a:srgbClr val="000000"/>
                </a:solidFill>
                <a:latin typeface="IBM Plex Sans Light" panose="020B0403050203000203" pitchFamily="34" charset="0"/>
                <a:ea typeface="IBM Plex Sans Light"/>
                <a:cs typeface="IBM Plex Sans Light"/>
              </a:rPr>
              <a:t>Purchasing Managers</a:t>
            </a:r>
          </a:p>
          <a:p>
            <a:pPr defTabSz="1829014">
              <a:lnSpc>
                <a:spcPct val="110000"/>
              </a:lnSpc>
              <a:defRPr/>
            </a:pPr>
            <a:endParaRPr kumimoji="0" lang="en-US" sz="2800" b="0" i="0" u="none" strike="noStrike" kern="1200" cap="none" spc="0" normalizeH="0" baseline="0" noProof="0" dirty="0">
              <a:ln>
                <a:noFill/>
              </a:ln>
              <a:solidFill>
                <a:srgbClr val="000000"/>
              </a:solidFill>
              <a:effectLst/>
              <a:uLnTx/>
              <a:uFillTx/>
              <a:latin typeface="IBM Plex Sans Light" panose="020B0403050203000203" pitchFamily="34" charset="0"/>
              <a:ea typeface="IBM Plex Sans Light"/>
              <a:cs typeface="IBM Plex Sans Light"/>
            </a:endParaRPr>
          </a:p>
          <a:p>
            <a:pPr marL="0" marR="0" lvl="0" indent="0" algn="l" defTabSz="1829014" rtl="0" eaLnBrk="1" fontAlgn="auto" latinLnBrk="0" hangingPunct="1">
              <a:lnSpc>
                <a:spcPct val="11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IBM Plex Sans Light" panose="020B0403050203000203" pitchFamily="34" charset="0"/>
              <a:ea typeface="IBM Plex Sans Light"/>
              <a:cs typeface="IBM Plex Sans Light"/>
            </a:endParaRPr>
          </a:p>
        </p:txBody>
      </p:sp>
      <p:sp>
        <p:nvSpPr>
          <p:cNvPr id="25" name="Rectangle 24">
            <a:extLst>
              <a:ext uri="{FF2B5EF4-FFF2-40B4-BE49-F238E27FC236}">
                <a16:creationId xmlns:a16="http://schemas.microsoft.com/office/drawing/2014/main" id="{450D1F53-51C1-97DD-A81D-A180ECBDA1EA}"/>
              </a:ext>
            </a:extLst>
          </p:cNvPr>
          <p:cNvSpPr/>
          <p:nvPr/>
        </p:nvSpPr>
        <p:spPr>
          <a:xfrm>
            <a:off x="6096794" y="10436782"/>
            <a:ext cx="17714194" cy="664992"/>
          </a:xfrm>
          <a:prstGeom prst="rect">
            <a:avLst/>
          </a:prstGeom>
          <a:solidFill>
            <a:schemeClr val="accent1"/>
          </a:solidFill>
          <a:ln>
            <a:noFill/>
          </a:ln>
        </p:spPr>
        <p:txBody>
          <a:bodyPr wrap="square" anchor="ctr">
            <a:noAutofit/>
          </a:bodyPr>
          <a:lstStyle/>
          <a:p>
            <a:pPr marL="0" marR="0" lvl="0" indent="0" algn="ctr" defTabSz="685846" rtl="0" eaLnBrk="1" fontAlgn="auto" latinLnBrk="0" hangingPunct="1">
              <a:lnSpc>
                <a:spcPct val="100000"/>
              </a:lnSpc>
              <a:spcBef>
                <a:spcPts val="3000"/>
              </a:spcBef>
              <a:spcAft>
                <a:spcPts val="30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Light"/>
                <a:ea typeface="IBM Plex Sans Light"/>
                <a:cs typeface="IBM Plex Sans Light"/>
              </a:rPr>
              <a:t>IBM Cloud Pak for Data | Watson | App Connect | Cognos Analytics</a:t>
            </a:r>
          </a:p>
        </p:txBody>
      </p:sp>
      <p:cxnSp>
        <p:nvCxnSpPr>
          <p:cNvPr id="1036" name="Straight Connector 1035">
            <a:extLst>
              <a:ext uri="{FF2B5EF4-FFF2-40B4-BE49-F238E27FC236}">
                <a16:creationId xmlns:a16="http://schemas.microsoft.com/office/drawing/2014/main" id="{ABCAE231-EE44-FA88-C5D4-997234961FD4}"/>
              </a:ext>
            </a:extLst>
          </p:cNvPr>
          <p:cNvCxnSpPr>
            <a:cxnSpLocks/>
          </p:cNvCxnSpPr>
          <p:nvPr/>
        </p:nvCxnSpPr>
        <p:spPr bwMode="auto">
          <a:xfrm>
            <a:off x="6103143" y="2723120"/>
            <a:ext cx="1771419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40" name="Straight Connector 1039">
            <a:extLst>
              <a:ext uri="{FF2B5EF4-FFF2-40B4-BE49-F238E27FC236}">
                <a16:creationId xmlns:a16="http://schemas.microsoft.com/office/drawing/2014/main" id="{F9D592F4-2FB8-F6D3-6358-F5AAA85EC50C}"/>
              </a:ext>
            </a:extLst>
          </p:cNvPr>
          <p:cNvCxnSpPr>
            <a:cxnSpLocks/>
          </p:cNvCxnSpPr>
          <p:nvPr/>
        </p:nvCxnSpPr>
        <p:spPr bwMode="auto">
          <a:xfrm>
            <a:off x="19250155" y="3052144"/>
            <a:ext cx="0" cy="235701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51" name="Straight Connector 1050">
            <a:extLst>
              <a:ext uri="{FF2B5EF4-FFF2-40B4-BE49-F238E27FC236}">
                <a16:creationId xmlns:a16="http://schemas.microsoft.com/office/drawing/2014/main" id="{C7A2A431-0D66-1054-0175-F61AE2FE6EB5}"/>
              </a:ext>
            </a:extLst>
          </p:cNvPr>
          <p:cNvCxnSpPr/>
          <p:nvPr/>
        </p:nvCxnSpPr>
        <p:spPr bwMode="auto">
          <a:xfrm>
            <a:off x="6103143" y="645942"/>
            <a:ext cx="0" cy="968055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6" name="Rectangle 25">
            <a:extLst>
              <a:ext uri="{FF2B5EF4-FFF2-40B4-BE49-F238E27FC236}">
                <a16:creationId xmlns:a16="http://schemas.microsoft.com/office/drawing/2014/main" id="{37AFE062-BCA6-6429-4D21-E401044D6AFF}"/>
              </a:ext>
            </a:extLst>
          </p:cNvPr>
          <p:cNvSpPr/>
          <p:nvPr/>
        </p:nvSpPr>
        <p:spPr>
          <a:xfrm>
            <a:off x="16162149" y="11068916"/>
            <a:ext cx="7390020" cy="1092032"/>
          </a:xfrm>
          <a:prstGeom prst="rect">
            <a:avLst/>
          </a:prstGeom>
          <a:noFill/>
          <a:ln>
            <a:noFill/>
          </a:ln>
        </p:spPr>
        <p:txBody>
          <a:bodyPr wrap="square" lIns="0" rIns="0" anchor="ctr">
            <a:noAutofit/>
          </a:bodyPr>
          <a:lstStyle/>
          <a:p>
            <a:pPr marL="0" marR="0" lvl="0" indent="0" algn="l" defTabSz="685846"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Light"/>
                <a:ea typeface="IBM Plex Sans Light"/>
                <a:cs typeface="IBM Plex Sans Light"/>
              </a:rPr>
              <a:t>Infrastructure Independent</a:t>
            </a:r>
          </a:p>
          <a:p>
            <a:pPr marL="0" marR="0" lvl="0" indent="0" algn="l" defTabSz="685846"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Light"/>
                <a:ea typeface="IBM Plex Sans Light"/>
                <a:cs typeface="IBM Plex Sans Light"/>
              </a:rPr>
              <a:t>Common Operating Environment</a:t>
            </a:r>
          </a:p>
        </p:txBody>
      </p:sp>
      <p:grpSp>
        <p:nvGrpSpPr>
          <p:cNvPr id="55" name="Group 54">
            <a:extLst>
              <a:ext uri="{FF2B5EF4-FFF2-40B4-BE49-F238E27FC236}">
                <a16:creationId xmlns:a16="http://schemas.microsoft.com/office/drawing/2014/main" id="{DF93AE2E-EA8A-F2F8-8299-9982F4EC3078}"/>
              </a:ext>
            </a:extLst>
          </p:cNvPr>
          <p:cNvGrpSpPr>
            <a:grpSpLocks noChangeAspect="1"/>
          </p:cNvGrpSpPr>
          <p:nvPr/>
        </p:nvGrpSpPr>
        <p:grpSpPr>
          <a:xfrm>
            <a:off x="7744676" y="832505"/>
            <a:ext cx="1094514" cy="945052"/>
            <a:chOff x="776093" y="2913287"/>
            <a:chExt cx="489745" cy="422867"/>
          </a:xfrm>
        </p:grpSpPr>
        <p:sp>
          <p:nvSpPr>
            <p:cNvPr id="44" name="Freeform 43">
              <a:extLst>
                <a:ext uri="{FF2B5EF4-FFF2-40B4-BE49-F238E27FC236}">
                  <a16:creationId xmlns:a16="http://schemas.microsoft.com/office/drawing/2014/main" id="{7BDC8F84-F3AE-150E-69BB-640107FF5F99}"/>
                </a:ext>
              </a:extLst>
            </p:cNvPr>
            <p:cNvSpPr/>
            <p:nvPr/>
          </p:nvSpPr>
          <p:spPr>
            <a:xfrm>
              <a:off x="776093" y="2913287"/>
              <a:ext cx="489745" cy="422867"/>
            </a:xfrm>
            <a:custGeom>
              <a:avLst/>
              <a:gdLst>
                <a:gd name="connsiteX0" fmla="*/ 451520 w 489745"/>
                <a:gd name="connsiteY0" fmla="*/ 260088 h 422867"/>
                <a:gd name="connsiteX1" fmla="*/ 245098 w 489745"/>
                <a:gd name="connsiteY1" fmla="*/ 422868 h 422867"/>
                <a:gd name="connsiteX2" fmla="*/ 32830 w 489745"/>
                <a:gd name="connsiteY2" fmla="*/ 211210 h 422867"/>
                <a:gd name="connsiteX3" fmla="*/ 0 w 489745"/>
                <a:gd name="connsiteY3" fmla="*/ 243945 h 422867"/>
                <a:gd name="connsiteX4" fmla="*/ 32830 w 489745"/>
                <a:gd name="connsiteY4" fmla="*/ 211210 h 422867"/>
                <a:gd name="connsiteX5" fmla="*/ 65659 w 489745"/>
                <a:gd name="connsiteY5" fmla="*/ 243945 h 422867"/>
                <a:gd name="connsiteX6" fmla="*/ 38226 w 489745"/>
                <a:gd name="connsiteY6" fmla="*/ 162780 h 422867"/>
                <a:gd name="connsiteX7" fmla="*/ 244648 w 489745"/>
                <a:gd name="connsiteY7" fmla="*/ 0 h 422867"/>
                <a:gd name="connsiteX8" fmla="*/ 456916 w 489745"/>
                <a:gd name="connsiteY8" fmla="*/ 211658 h 422867"/>
                <a:gd name="connsiteX9" fmla="*/ 489746 w 489745"/>
                <a:gd name="connsiteY9" fmla="*/ 178923 h 422867"/>
                <a:gd name="connsiteX10" fmla="*/ 456916 w 489745"/>
                <a:gd name="connsiteY10" fmla="*/ 211658 h 422867"/>
                <a:gd name="connsiteX11" fmla="*/ 424087 w 489745"/>
                <a:gd name="connsiteY11" fmla="*/ 178923 h 42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9745" h="422867">
                  <a:moveTo>
                    <a:pt x="451520" y="260088"/>
                  </a:moveTo>
                  <a:cubicBezTo>
                    <a:pt x="429483" y="353362"/>
                    <a:pt x="345386" y="422868"/>
                    <a:pt x="245098" y="422868"/>
                  </a:cubicBezTo>
                  <a:cubicBezTo>
                    <a:pt x="127721" y="422868"/>
                    <a:pt x="32830" y="328250"/>
                    <a:pt x="32830" y="211210"/>
                  </a:cubicBezTo>
                  <a:moveTo>
                    <a:pt x="0" y="243945"/>
                  </a:moveTo>
                  <a:lnTo>
                    <a:pt x="32830" y="211210"/>
                  </a:lnTo>
                  <a:lnTo>
                    <a:pt x="65659" y="243945"/>
                  </a:lnTo>
                  <a:moveTo>
                    <a:pt x="38226" y="162780"/>
                  </a:moveTo>
                  <a:cubicBezTo>
                    <a:pt x="60263" y="69506"/>
                    <a:pt x="144360" y="0"/>
                    <a:pt x="244648" y="0"/>
                  </a:cubicBezTo>
                  <a:cubicBezTo>
                    <a:pt x="362025" y="0"/>
                    <a:pt x="456916" y="94618"/>
                    <a:pt x="456916" y="211658"/>
                  </a:cubicBezTo>
                  <a:moveTo>
                    <a:pt x="489746" y="178923"/>
                  </a:moveTo>
                  <a:lnTo>
                    <a:pt x="456916" y="211658"/>
                  </a:lnTo>
                  <a:lnTo>
                    <a:pt x="424087" y="178923"/>
                  </a:lnTo>
                </a:path>
              </a:pathLst>
            </a:custGeom>
            <a:noFill/>
            <a:ln w="19050" cap="flat">
              <a:solidFill>
                <a:schemeClr val="tx1"/>
              </a:solidFill>
              <a:prstDash val="solid"/>
              <a:miter/>
            </a:ln>
          </p:spPr>
          <p:txBody>
            <a:bodyPr rtlCol="0" anchor="ctr"/>
            <a:lstStyle/>
            <a:p>
              <a:pPr marL="0" marR="0" lvl="0" indent="0" algn="l" defTabSz="1829014"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effectLst/>
                <a:uLnTx/>
                <a:uFillTx/>
                <a:latin typeface="IBM Plex Sans Light"/>
                <a:ea typeface="IBM Plex Sans Light"/>
                <a:cs typeface="IBM Plex Sans Light"/>
              </a:endParaRPr>
            </a:p>
          </p:txBody>
        </p:sp>
        <p:sp>
          <p:nvSpPr>
            <p:cNvPr id="45" name="Freeform 44">
              <a:extLst>
                <a:ext uri="{FF2B5EF4-FFF2-40B4-BE49-F238E27FC236}">
                  <a16:creationId xmlns:a16="http://schemas.microsoft.com/office/drawing/2014/main" id="{A8B9405F-03F0-F7B1-D0C4-9CED9834C6BB}"/>
                </a:ext>
              </a:extLst>
            </p:cNvPr>
            <p:cNvSpPr/>
            <p:nvPr/>
          </p:nvSpPr>
          <p:spPr>
            <a:xfrm>
              <a:off x="898866" y="3003421"/>
              <a:ext cx="244198" cy="243496"/>
            </a:xfrm>
            <a:custGeom>
              <a:avLst/>
              <a:gdLst>
                <a:gd name="connsiteX0" fmla="*/ 244198 w 244198"/>
                <a:gd name="connsiteY0" fmla="*/ 145291 h 243496"/>
                <a:gd name="connsiteX1" fmla="*/ 244198 w 244198"/>
                <a:gd name="connsiteY1" fmla="*/ 97309 h 243496"/>
                <a:gd name="connsiteX2" fmla="*/ 212718 w 244198"/>
                <a:gd name="connsiteY2" fmla="*/ 97309 h 243496"/>
                <a:gd name="connsiteX3" fmla="*/ 203274 w 244198"/>
                <a:gd name="connsiteY3" fmla="*/ 74439 h 243496"/>
                <a:gd name="connsiteX4" fmla="*/ 225310 w 244198"/>
                <a:gd name="connsiteY4" fmla="*/ 52466 h 243496"/>
                <a:gd name="connsiteX5" fmla="*/ 191131 w 244198"/>
                <a:gd name="connsiteY5" fmla="*/ 18386 h 243496"/>
                <a:gd name="connsiteX6" fmla="*/ 168645 w 244198"/>
                <a:gd name="connsiteY6" fmla="*/ 40807 h 243496"/>
                <a:gd name="connsiteX7" fmla="*/ 145709 w 244198"/>
                <a:gd name="connsiteY7" fmla="*/ 31390 h 243496"/>
                <a:gd name="connsiteX8" fmla="*/ 145709 w 244198"/>
                <a:gd name="connsiteY8" fmla="*/ 0 h 243496"/>
                <a:gd name="connsiteX9" fmla="*/ 97589 w 244198"/>
                <a:gd name="connsiteY9" fmla="*/ 0 h 243496"/>
                <a:gd name="connsiteX10" fmla="*/ 97589 w 244198"/>
                <a:gd name="connsiteY10" fmla="*/ 31390 h 243496"/>
                <a:gd name="connsiteX11" fmla="*/ 74654 w 244198"/>
                <a:gd name="connsiteY11" fmla="*/ 40807 h 243496"/>
                <a:gd name="connsiteX12" fmla="*/ 52617 w 244198"/>
                <a:gd name="connsiteY12" fmla="*/ 18834 h 243496"/>
                <a:gd name="connsiteX13" fmla="*/ 18439 w 244198"/>
                <a:gd name="connsiteY13" fmla="*/ 52915 h 243496"/>
                <a:gd name="connsiteX14" fmla="*/ 40925 w 244198"/>
                <a:gd name="connsiteY14" fmla="*/ 75336 h 243496"/>
                <a:gd name="connsiteX15" fmla="*/ 31480 w 244198"/>
                <a:gd name="connsiteY15" fmla="*/ 98206 h 243496"/>
                <a:gd name="connsiteX16" fmla="*/ 0 w 244198"/>
                <a:gd name="connsiteY16" fmla="*/ 98206 h 243496"/>
                <a:gd name="connsiteX17" fmla="*/ 0 w 244198"/>
                <a:gd name="connsiteY17" fmla="*/ 146188 h 243496"/>
                <a:gd name="connsiteX18" fmla="*/ 31480 w 244198"/>
                <a:gd name="connsiteY18" fmla="*/ 146188 h 243496"/>
                <a:gd name="connsiteX19" fmla="*/ 40925 w 244198"/>
                <a:gd name="connsiteY19" fmla="*/ 169058 h 243496"/>
                <a:gd name="connsiteX20" fmla="*/ 18888 w 244198"/>
                <a:gd name="connsiteY20" fmla="*/ 191030 h 243496"/>
                <a:gd name="connsiteX21" fmla="*/ 53067 w 244198"/>
                <a:gd name="connsiteY21" fmla="*/ 225111 h 243496"/>
                <a:gd name="connsiteX22" fmla="*/ 75553 w 244198"/>
                <a:gd name="connsiteY22" fmla="*/ 202690 h 243496"/>
                <a:gd name="connsiteX23" fmla="*/ 98489 w 244198"/>
                <a:gd name="connsiteY23" fmla="*/ 212107 h 243496"/>
                <a:gd name="connsiteX24" fmla="*/ 98489 w 244198"/>
                <a:gd name="connsiteY24" fmla="*/ 243497 h 243496"/>
                <a:gd name="connsiteX25" fmla="*/ 146609 w 244198"/>
                <a:gd name="connsiteY25" fmla="*/ 243497 h 243496"/>
                <a:gd name="connsiteX26" fmla="*/ 146609 w 244198"/>
                <a:gd name="connsiteY26" fmla="*/ 212107 h 243496"/>
                <a:gd name="connsiteX27" fmla="*/ 169545 w 244198"/>
                <a:gd name="connsiteY27" fmla="*/ 202690 h 243496"/>
                <a:gd name="connsiteX28" fmla="*/ 191581 w 244198"/>
                <a:gd name="connsiteY28" fmla="*/ 224663 h 243496"/>
                <a:gd name="connsiteX29" fmla="*/ 225760 w 244198"/>
                <a:gd name="connsiteY29" fmla="*/ 190582 h 243496"/>
                <a:gd name="connsiteX30" fmla="*/ 203274 w 244198"/>
                <a:gd name="connsiteY30" fmla="*/ 168161 h 243496"/>
                <a:gd name="connsiteX31" fmla="*/ 212718 w 244198"/>
                <a:gd name="connsiteY31" fmla="*/ 145291 h 243496"/>
                <a:gd name="connsiteX32" fmla="*/ 244198 w 244198"/>
                <a:gd name="connsiteY32" fmla="*/ 145291 h 243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4198" h="243496">
                  <a:moveTo>
                    <a:pt x="244198" y="145291"/>
                  </a:moveTo>
                  <a:lnTo>
                    <a:pt x="244198" y="97309"/>
                  </a:lnTo>
                  <a:lnTo>
                    <a:pt x="212718" y="97309"/>
                  </a:lnTo>
                  <a:lnTo>
                    <a:pt x="203274" y="74439"/>
                  </a:lnTo>
                  <a:lnTo>
                    <a:pt x="225310" y="52466"/>
                  </a:lnTo>
                  <a:lnTo>
                    <a:pt x="191131" y="18386"/>
                  </a:lnTo>
                  <a:lnTo>
                    <a:pt x="168645" y="40807"/>
                  </a:lnTo>
                  <a:lnTo>
                    <a:pt x="145709" y="31390"/>
                  </a:lnTo>
                  <a:lnTo>
                    <a:pt x="145709" y="0"/>
                  </a:lnTo>
                  <a:lnTo>
                    <a:pt x="97589" y="0"/>
                  </a:lnTo>
                  <a:lnTo>
                    <a:pt x="97589" y="31390"/>
                  </a:lnTo>
                  <a:lnTo>
                    <a:pt x="74654" y="40807"/>
                  </a:lnTo>
                  <a:lnTo>
                    <a:pt x="52617" y="18834"/>
                  </a:lnTo>
                  <a:lnTo>
                    <a:pt x="18439" y="52915"/>
                  </a:lnTo>
                  <a:lnTo>
                    <a:pt x="40925" y="75336"/>
                  </a:lnTo>
                  <a:lnTo>
                    <a:pt x="31480" y="98206"/>
                  </a:lnTo>
                  <a:lnTo>
                    <a:pt x="0" y="98206"/>
                  </a:lnTo>
                  <a:lnTo>
                    <a:pt x="0" y="146188"/>
                  </a:lnTo>
                  <a:lnTo>
                    <a:pt x="31480" y="146188"/>
                  </a:lnTo>
                  <a:lnTo>
                    <a:pt x="40925" y="169058"/>
                  </a:lnTo>
                  <a:lnTo>
                    <a:pt x="18888" y="191030"/>
                  </a:lnTo>
                  <a:lnTo>
                    <a:pt x="53067" y="225111"/>
                  </a:lnTo>
                  <a:lnTo>
                    <a:pt x="75553" y="202690"/>
                  </a:lnTo>
                  <a:lnTo>
                    <a:pt x="98489" y="212107"/>
                  </a:lnTo>
                  <a:lnTo>
                    <a:pt x="98489" y="243497"/>
                  </a:lnTo>
                  <a:lnTo>
                    <a:pt x="146609" y="243497"/>
                  </a:lnTo>
                  <a:lnTo>
                    <a:pt x="146609" y="212107"/>
                  </a:lnTo>
                  <a:lnTo>
                    <a:pt x="169545" y="202690"/>
                  </a:lnTo>
                  <a:lnTo>
                    <a:pt x="191581" y="224663"/>
                  </a:lnTo>
                  <a:lnTo>
                    <a:pt x="225760" y="190582"/>
                  </a:lnTo>
                  <a:lnTo>
                    <a:pt x="203274" y="168161"/>
                  </a:lnTo>
                  <a:lnTo>
                    <a:pt x="212718" y="145291"/>
                  </a:lnTo>
                  <a:lnTo>
                    <a:pt x="244198" y="145291"/>
                  </a:lnTo>
                  <a:close/>
                </a:path>
              </a:pathLst>
            </a:custGeom>
            <a:noFill/>
            <a:ln w="19050" cap="flat">
              <a:solidFill>
                <a:schemeClr val="tx1"/>
              </a:solidFill>
              <a:prstDash val="solid"/>
              <a:miter/>
            </a:ln>
          </p:spPr>
          <p:txBody>
            <a:bodyPr rtlCol="0" anchor="ctr"/>
            <a:lstStyle/>
            <a:p>
              <a:pPr marL="0" marR="0" lvl="0" indent="0" algn="l" defTabSz="1829014"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effectLst/>
                <a:uLnTx/>
                <a:uFillTx/>
                <a:latin typeface="IBM Plex Sans Light"/>
                <a:ea typeface="IBM Plex Sans Light"/>
                <a:cs typeface="IBM Plex Sans Light"/>
              </a:endParaRPr>
            </a:p>
          </p:txBody>
        </p:sp>
      </p:grpSp>
      <p:sp>
        <p:nvSpPr>
          <p:cNvPr id="1027" name="Text Placeholder 3">
            <a:extLst>
              <a:ext uri="{FF2B5EF4-FFF2-40B4-BE49-F238E27FC236}">
                <a16:creationId xmlns:a16="http://schemas.microsoft.com/office/drawing/2014/main" id="{E38CD083-CE1A-65B0-D292-8E53A9C3045B}"/>
              </a:ext>
            </a:extLst>
          </p:cNvPr>
          <p:cNvSpPr txBox="1">
            <a:spLocks/>
          </p:cNvSpPr>
          <p:nvPr/>
        </p:nvSpPr>
        <p:spPr>
          <a:xfrm>
            <a:off x="9573739" y="898485"/>
            <a:ext cx="4428628" cy="813093"/>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l" defTabSz="2437912" rtl="0" eaLnBrk="1" fontAlgn="auto" latinLnBrk="0" hangingPunct="1">
              <a:lnSpc>
                <a:spcPct val="11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IBM Plex Sans Light" panose="020B0503050203000203" pitchFamily="34" charset="0"/>
                <a:ea typeface="IBM Plex Sans Light"/>
                <a:cs typeface="IBM Plex Sans Light"/>
                <a:sym typeface="IBM Plex Sans Light"/>
              </a:rPr>
              <a:t>Manage</a:t>
            </a:r>
            <a:endParaRPr kumimoji="0" lang="en-US" sz="2800" b="0" i="0" u="none" strike="noStrike" kern="0" cap="none" spc="0" normalizeH="0" baseline="0" noProof="0" dirty="0">
              <a:ln>
                <a:noFill/>
              </a:ln>
              <a:solidFill>
                <a:srgbClr val="000000"/>
              </a:solidFill>
              <a:effectLst/>
              <a:uLnTx/>
              <a:uFillTx/>
              <a:latin typeface="IBM Plex Sans Light" panose="020B0503050203000203" pitchFamily="34" charset="0"/>
              <a:ea typeface="IBM Plex Sans Light"/>
              <a:cs typeface="IBM Plex Sans Light"/>
              <a:sym typeface="IBM Plex Sans Light"/>
            </a:endParaRPr>
          </a:p>
          <a:p>
            <a:pPr marL="0" marR="0" lvl="0" indent="0" algn="l" defTabSz="2437912" rtl="0" eaLnBrk="1" fontAlgn="auto" latinLnBrk="0" hangingPunct="1">
              <a:lnSpc>
                <a:spcPct val="11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IBM Plex Sans Light" panose="020B0503050203000203" pitchFamily="34" charset="0"/>
                <a:ea typeface="IBM Plex Sans Light"/>
                <a:cs typeface="IBM Plex Sans Light"/>
                <a:sym typeface="IBM Plex Sans Light"/>
              </a:rPr>
              <a:t>Intelligent Asset Management</a:t>
            </a:r>
          </a:p>
        </p:txBody>
      </p:sp>
      <p:sp>
        <p:nvSpPr>
          <p:cNvPr id="1028" name="Text Placeholder 3">
            <a:extLst>
              <a:ext uri="{FF2B5EF4-FFF2-40B4-BE49-F238E27FC236}">
                <a16:creationId xmlns:a16="http://schemas.microsoft.com/office/drawing/2014/main" id="{42DC6F90-A047-D85F-8B6C-59D836CC4274}"/>
              </a:ext>
            </a:extLst>
          </p:cNvPr>
          <p:cNvSpPr txBox="1">
            <a:spLocks/>
          </p:cNvSpPr>
          <p:nvPr/>
        </p:nvSpPr>
        <p:spPr>
          <a:xfrm>
            <a:off x="8931753" y="8095187"/>
            <a:ext cx="4428628" cy="1274540"/>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l" defTabSz="2437912" rtl="0" eaLnBrk="1" fontAlgn="auto" latinLnBrk="0" hangingPunct="1">
              <a:lnSpc>
                <a:spcPct val="11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IBM Plex Sans Light"/>
                <a:ea typeface="IBM Plex Sans Light"/>
                <a:cs typeface="IBM Plex Sans Light"/>
                <a:sym typeface="IBM Plex Sans Light"/>
              </a:rPr>
              <a:t>Manage </a:t>
            </a:r>
          </a:p>
          <a:p>
            <a:pPr marL="0" marR="0" lvl="0" indent="0" algn="l" defTabSz="2437912" rtl="0" eaLnBrk="1" fontAlgn="auto" latinLnBrk="0" hangingPunct="1">
              <a:lnSpc>
                <a:spcPct val="11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IBM Plex Sans Light" panose="020B0503050203000203" pitchFamily="34" charset="0"/>
                <a:ea typeface="IBM Plex Sans Light"/>
                <a:cs typeface="IBM Plex Sans Light"/>
                <a:sym typeface="IBM Plex Sans Light"/>
              </a:rPr>
              <a:t>Reliability Strategies</a:t>
            </a:r>
          </a:p>
          <a:p>
            <a:pPr marL="0" marR="0" lvl="0" indent="0" algn="l" defTabSz="2437912" rtl="0" eaLnBrk="1" fontAlgn="auto" latinLnBrk="0" hangingPunct="1">
              <a:lnSpc>
                <a:spcPct val="11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IBM Plex Sans Light"/>
              <a:ea typeface="IBM Plex Sans Light"/>
              <a:cs typeface="IBM Plex Sans Light"/>
              <a:sym typeface="IBM Plex Sans Light"/>
            </a:endParaRPr>
          </a:p>
        </p:txBody>
      </p:sp>
      <p:sp>
        <p:nvSpPr>
          <p:cNvPr id="1029" name="Text Placeholder 3">
            <a:extLst>
              <a:ext uri="{FF2B5EF4-FFF2-40B4-BE49-F238E27FC236}">
                <a16:creationId xmlns:a16="http://schemas.microsoft.com/office/drawing/2014/main" id="{7CDB612B-E322-121B-F429-90492691068A}"/>
              </a:ext>
            </a:extLst>
          </p:cNvPr>
          <p:cNvSpPr txBox="1">
            <a:spLocks/>
          </p:cNvSpPr>
          <p:nvPr/>
        </p:nvSpPr>
        <p:spPr>
          <a:xfrm>
            <a:off x="10953448" y="4383628"/>
            <a:ext cx="4428628" cy="1274540"/>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l" defTabSz="2437912" rtl="0" eaLnBrk="1" fontAlgn="auto" latinLnBrk="0" hangingPunct="1">
              <a:lnSpc>
                <a:spcPct val="11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IBM Plex Sans Light" panose="020B0503050203000203" pitchFamily="34" charset="0"/>
                <a:ea typeface="IBM Plex Sans Light"/>
                <a:cs typeface="IBM Plex Sans Light"/>
                <a:sym typeface="IBM Plex Sans Light"/>
              </a:rPr>
              <a:t>Health</a:t>
            </a:r>
            <a:endParaRPr kumimoji="0" lang="en-US" sz="2800" b="0" i="0" u="none" strike="noStrike" kern="0" cap="none" spc="0" normalizeH="0" baseline="0" noProof="0" dirty="0">
              <a:ln>
                <a:noFill/>
              </a:ln>
              <a:solidFill>
                <a:srgbClr val="000000"/>
              </a:solidFill>
              <a:effectLst/>
              <a:uLnTx/>
              <a:uFillTx/>
              <a:latin typeface="IBM Plex Sans Light" panose="020B0503050203000203" pitchFamily="34" charset="0"/>
              <a:ea typeface="IBM Plex Sans Light"/>
              <a:cs typeface="IBM Plex Sans Light"/>
              <a:sym typeface="IBM Plex Sans Light"/>
            </a:endParaRPr>
          </a:p>
          <a:p>
            <a:pPr marL="0" marR="0" lvl="0" indent="0" algn="l" defTabSz="2437912" rtl="0" eaLnBrk="1" fontAlgn="auto" latinLnBrk="0" hangingPunct="1">
              <a:lnSpc>
                <a:spcPct val="11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IBM Plex Sans Light" panose="020B0503050203000203" pitchFamily="34" charset="0"/>
                <a:ea typeface="IBM Plex Sans Light"/>
                <a:cs typeface="IBM Plex Sans Light"/>
                <a:sym typeface="IBM Plex Sans Light"/>
              </a:rPr>
              <a:t>360 View of Assets</a:t>
            </a:r>
          </a:p>
          <a:p>
            <a:pPr marL="0" marR="0" lvl="0" indent="0" algn="l" defTabSz="2437912" rtl="0" eaLnBrk="1" fontAlgn="auto" latinLnBrk="0" hangingPunct="1">
              <a:lnSpc>
                <a:spcPct val="11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IBM Plex Sans Light" panose="020B0503050203000203" pitchFamily="34" charset="0"/>
              <a:ea typeface="IBM Plex Sans Light"/>
              <a:cs typeface="IBM Plex Sans Light"/>
              <a:sym typeface="IBM Plex Sans Light"/>
            </a:endParaRPr>
          </a:p>
        </p:txBody>
      </p:sp>
      <p:sp>
        <p:nvSpPr>
          <p:cNvPr id="1030" name="Text Placeholder 3">
            <a:extLst>
              <a:ext uri="{FF2B5EF4-FFF2-40B4-BE49-F238E27FC236}">
                <a16:creationId xmlns:a16="http://schemas.microsoft.com/office/drawing/2014/main" id="{B0E915AF-33FF-AEF8-050A-D6F9CA9C332C}"/>
              </a:ext>
            </a:extLst>
          </p:cNvPr>
          <p:cNvSpPr txBox="1">
            <a:spLocks/>
          </p:cNvSpPr>
          <p:nvPr/>
        </p:nvSpPr>
        <p:spPr>
          <a:xfrm>
            <a:off x="15743912" y="4383628"/>
            <a:ext cx="4428628" cy="1274540"/>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l" defTabSz="2437912" rtl="0" eaLnBrk="1" fontAlgn="auto" latinLnBrk="0" hangingPunct="1">
              <a:lnSpc>
                <a:spcPct val="11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IBM Plex Sans Light" panose="020B0503050203000203" pitchFamily="34" charset="0"/>
                <a:ea typeface="IBM Plex Sans Light"/>
                <a:cs typeface="IBM Plex Sans Light"/>
                <a:sym typeface="IBM Plex Sans Light"/>
              </a:rPr>
              <a:t>Predict</a:t>
            </a:r>
            <a:endParaRPr kumimoji="0" lang="en-US" sz="2800" b="0" i="0" u="none" strike="noStrike" kern="0" cap="none" spc="0" normalizeH="0" baseline="0" noProof="0" dirty="0">
              <a:ln>
                <a:noFill/>
              </a:ln>
              <a:solidFill>
                <a:srgbClr val="000000"/>
              </a:solidFill>
              <a:effectLst/>
              <a:uLnTx/>
              <a:uFillTx/>
              <a:latin typeface="IBM Plex Sans Light" panose="020B0503050203000203" pitchFamily="34" charset="0"/>
              <a:ea typeface="IBM Plex Sans Light"/>
              <a:cs typeface="IBM Plex Sans Light"/>
              <a:sym typeface="IBM Plex Sans Light"/>
            </a:endParaRPr>
          </a:p>
          <a:p>
            <a:pPr marL="0" marR="0" lvl="0" indent="0" algn="l" defTabSz="2437912" rtl="0" eaLnBrk="1" fontAlgn="auto" latinLnBrk="0" hangingPunct="1">
              <a:lnSpc>
                <a:spcPct val="11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IBM Plex Sans Light" panose="020B0503050203000203" pitchFamily="34" charset="0"/>
                <a:ea typeface="IBM Plex Sans Light"/>
                <a:cs typeface="IBM Plex Sans Light"/>
                <a:sym typeface="IBM Plex Sans Light"/>
              </a:rPr>
              <a:t>Predictive Failures</a:t>
            </a:r>
          </a:p>
        </p:txBody>
      </p:sp>
      <p:sp>
        <p:nvSpPr>
          <p:cNvPr id="1031" name="Text Placeholder 3">
            <a:extLst>
              <a:ext uri="{FF2B5EF4-FFF2-40B4-BE49-F238E27FC236}">
                <a16:creationId xmlns:a16="http://schemas.microsoft.com/office/drawing/2014/main" id="{E1571CAF-EC11-247F-3F21-C39D82D48E2A}"/>
              </a:ext>
            </a:extLst>
          </p:cNvPr>
          <p:cNvSpPr txBox="1">
            <a:spLocks/>
          </p:cNvSpPr>
          <p:nvPr/>
        </p:nvSpPr>
        <p:spPr>
          <a:xfrm>
            <a:off x="20054688" y="4383628"/>
            <a:ext cx="3092195" cy="1274540"/>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l" defTabSz="2437912" rtl="0" eaLnBrk="1" fontAlgn="auto" latinLnBrk="0" hangingPunct="1">
              <a:lnSpc>
                <a:spcPct val="11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IBM Plex Sans Light" panose="020B0503050203000203" pitchFamily="34" charset="0"/>
                <a:ea typeface="IBM Plex Sans Light"/>
                <a:cs typeface="IBM Plex Sans Light"/>
                <a:sym typeface="IBM Plex Sans Light"/>
              </a:rPr>
              <a:t>Visual Inspection</a:t>
            </a:r>
          </a:p>
          <a:p>
            <a:pPr marL="0" marR="0" lvl="0" indent="0" algn="l" defTabSz="2437912" rtl="0" eaLnBrk="1" fontAlgn="auto" latinLnBrk="0" hangingPunct="1">
              <a:lnSpc>
                <a:spcPct val="11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IBM Plex Sans Light" panose="020B0503050203000203" pitchFamily="34" charset="0"/>
                <a:ea typeface="IBM Plex Sans Light"/>
                <a:cs typeface="IBM Plex Sans Light"/>
                <a:sym typeface="IBM Plex Sans Light"/>
              </a:rPr>
              <a:t>AI-Powered Insights</a:t>
            </a:r>
          </a:p>
        </p:txBody>
      </p:sp>
      <p:pic>
        <p:nvPicPr>
          <p:cNvPr id="15" name="Picture 14">
            <a:extLst>
              <a:ext uri="{FF2B5EF4-FFF2-40B4-BE49-F238E27FC236}">
                <a16:creationId xmlns:a16="http://schemas.microsoft.com/office/drawing/2014/main" id="{BED4B135-6E71-9ED2-7B02-617606C60FBA}"/>
              </a:ext>
            </a:extLst>
          </p:cNvPr>
          <p:cNvPicPr>
            <a:picLocks noChangeAspect="1"/>
          </p:cNvPicPr>
          <p:nvPr/>
        </p:nvPicPr>
        <p:blipFill rotWithShape="1">
          <a:blip r:embed="rId4"/>
          <a:srcRect l="-5833" r="-5833"/>
          <a:stretch/>
        </p:blipFill>
        <p:spPr>
          <a:xfrm>
            <a:off x="14444826" y="11377665"/>
            <a:ext cx="1557318" cy="474534"/>
          </a:xfrm>
          <a:prstGeom prst="rect">
            <a:avLst/>
          </a:prstGeom>
          <a:solidFill>
            <a:schemeClr val="bg1"/>
          </a:solidFill>
        </p:spPr>
      </p:pic>
      <p:grpSp>
        <p:nvGrpSpPr>
          <p:cNvPr id="1024" name="Group 1023">
            <a:extLst>
              <a:ext uri="{FF2B5EF4-FFF2-40B4-BE49-F238E27FC236}">
                <a16:creationId xmlns:a16="http://schemas.microsoft.com/office/drawing/2014/main" id="{F6063CBC-A3F8-2FEA-FE52-AF819643715A}"/>
              </a:ext>
            </a:extLst>
          </p:cNvPr>
          <p:cNvGrpSpPr/>
          <p:nvPr/>
        </p:nvGrpSpPr>
        <p:grpSpPr>
          <a:xfrm>
            <a:off x="5758262" y="12109349"/>
            <a:ext cx="18556846" cy="1164206"/>
            <a:chOff x="6450866" y="10724115"/>
            <a:chExt cx="17815551" cy="1117700"/>
          </a:xfrm>
        </p:grpSpPr>
        <p:sp>
          <p:nvSpPr>
            <p:cNvPr id="4" name="Text Placeholder 2">
              <a:extLst>
                <a:ext uri="{FF2B5EF4-FFF2-40B4-BE49-F238E27FC236}">
                  <a16:creationId xmlns:a16="http://schemas.microsoft.com/office/drawing/2014/main" id="{1E0DB692-8C25-6D97-6A6D-D7F109904ED1}"/>
                </a:ext>
              </a:extLst>
            </p:cNvPr>
            <p:cNvSpPr txBox="1">
              <a:spLocks/>
            </p:cNvSpPr>
            <p:nvPr/>
          </p:nvSpPr>
          <p:spPr>
            <a:xfrm>
              <a:off x="6450866" y="10724115"/>
              <a:ext cx="2147983" cy="488178"/>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IBM Plex Sans Light" pitchFamily="2" charset="2"/>
                <a:buNone/>
                <a:defRPr sz="140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Light" charset="-120"/>
                <a:buChar char="–"/>
                <a:tabLst/>
                <a:defRPr sz="140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Light" panose="020B0604020202020204" pitchFamily="34" charset="0"/>
                <a:buChar char="•"/>
                <a:tabLst/>
                <a:defRPr sz="140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Light" charset="-120"/>
                <a:buChar char="–"/>
                <a:tabLst/>
                <a:defRPr sz="1400" baseline="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Light" charset="-120"/>
                <a:buChar char="»"/>
                <a:tabLst/>
                <a:defRPr sz="140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marL="0" marR="0" lvl="1" indent="0" algn="ctr" defTabSz="3250348" rtl="0" eaLnBrk="1" fontAlgn="base" latinLnBrk="0" hangingPunct="1">
                <a:lnSpc>
                  <a:spcPct val="100000"/>
                </a:lnSpc>
                <a:spcBef>
                  <a:spcPts val="3912"/>
                </a:spcBef>
                <a:spcAft>
                  <a:spcPct val="0"/>
                </a:spcAft>
                <a:buClr>
                  <a:srgbClr val="FFFFFF"/>
                </a:buClr>
                <a:buSzPct val="100000"/>
                <a:buFont typeface="IBM Plex Sans Light" charset="-120"/>
                <a:buNone/>
                <a:tabLst/>
                <a:defRPr/>
              </a:pPr>
              <a:r>
                <a:rPr kumimoji="0" lang="en-US" sz="2000" b="0" i="0" u="none" strike="noStrike" kern="0" cap="none" spc="0" normalizeH="0" baseline="0" noProof="0" dirty="0">
                  <a:ln>
                    <a:noFill/>
                  </a:ln>
                  <a:solidFill>
                    <a:srgbClr val="000000"/>
                  </a:solidFill>
                  <a:effectLst/>
                  <a:uLnTx/>
                  <a:uFillTx/>
                  <a:latin typeface="IBM Plex Sans Light" panose="020B0503050203000203" pitchFamily="34" charset="0"/>
                </a:rPr>
                <a:t>IBM Cloud</a:t>
              </a:r>
            </a:p>
          </p:txBody>
        </p:sp>
        <p:sp>
          <p:nvSpPr>
            <p:cNvPr id="5" name="Text Placeholder 2">
              <a:extLst>
                <a:ext uri="{FF2B5EF4-FFF2-40B4-BE49-F238E27FC236}">
                  <a16:creationId xmlns:a16="http://schemas.microsoft.com/office/drawing/2014/main" id="{7918F155-F882-8254-FF7A-5959854A5B82}"/>
                </a:ext>
              </a:extLst>
            </p:cNvPr>
            <p:cNvSpPr txBox="1">
              <a:spLocks/>
            </p:cNvSpPr>
            <p:nvPr/>
          </p:nvSpPr>
          <p:spPr>
            <a:xfrm>
              <a:off x="8803036" y="10724115"/>
              <a:ext cx="2147983" cy="488178"/>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IBM Plex Sans Light" pitchFamily="2" charset="2"/>
                <a:buNone/>
                <a:defRPr sz="140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Light" charset="-120"/>
                <a:buChar char="–"/>
                <a:tabLst/>
                <a:defRPr sz="140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Light" panose="020B0604020202020204" pitchFamily="34" charset="0"/>
                <a:buChar char="•"/>
                <a:tabLst/>
                <a:defRPr sz="140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Light" charset="-120"/>
                <a:buChar char="–"/>
                <a:tabLst/>
                <a:defRPr sz="1400" baseline="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Light" charset="-120"/>
                <a:buChar char="»"/>
                <a:tabLst/>
                <a:defRPr sz="140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marL="0" marR="0" lvl="1" indent="0" algn="ctr" defTabSz="3250348" rtl="0" eaLnBrk="1" fontAlgn="base" latinLnBrk="0" hangingPunct="1">
                <a:lnSpc>
                  <a:spcPct val="100000"/>
                </a:lnSpc>
                <a:spcBef>
                  <a:spcPts val="3912"/>
                </a:spcBef>
                <a:spcAft>
                  <a:spcPct val="0"/>
                </a:spcAft>
                <a:buClr>
                  <a:srgbClr val="FFFFFF"/>
                </a:buClr>
                <a:buSzPct val="100000"/>
                <a:buFont typeface="IBM Plex Sans Light" charset="-120"/>
                <a:buNone/>
                <a:tabLst/>
                <a:defRPr/>
              </a:pPr>
              <a:r>
                <a:rPr kumimoji="0" lang="en-US" sz="2000" b="0" i="0" u="none" strike="noStrike" kern="0" cap="none" spc="0" normalizeH="0" baseline="0" noProof="0" dirty="0">
                  <a:ln>
                    <a:noFill/>
                  </a:ln>
                  <a:solidFill>
                    <a:srgbClr val="000000"/>
                  </a:solidFill>
                  <a:effectLst/>
                  <a:uLnTx/>
                  <a:uFillTx/>
                  <a:latin typeface="IBM Plex Sans Light" panose="020B0503050203000203" pitchFamily="34" charset="0"/>
                </a:rPr>
                <a:t>AWS</a:t>
              </a:r>
            </a:p>
          </p:txBody>
        </p:sp>
        <p:sp>
          <p:nvSpPr>
            <p:cNvPr id="6" name="Text Placeholder 2">
              <a:extLst>
                <a:ext uri="{FF2B5EF4-FFF2-40B4-BE49-F238E27FC236}">
                  <a16:creationId xmlns:a16="http://schemas.microsoft.com/office/drawing/2014/main" id="{A1B0E98B-8933-6569-1FC0-1D1373C0DE10}"/>
                </a:ext>
              </a:extLst>
            </p:cNvPr>
            <p:cNvSpPr txBox="1">
              <a:spLocks/>
            </p:cNvSpPr>
            <p:nvPr/>
          </p:nvSpPr>
          <p:spPr>
            <a:xfrm>
              <a:off x="11200868" y="10724115"/>
              <a:ext cx="2147983" cy="488178"/>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IBM Plex Sans Light" pitchFamily="2" charset="2"/>
                <a:buNone/>
                <a:defRPr sz="140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Light" charset="-120"/>
                <a:buChar char="–"/>
                <a:tabLst/>
                <a:defRPr sz="140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Light" panose="020B0604020202020204" pitchFamily="34" charset="0"/>
                <a:buChar char="•"/>
                <a:tabLst/>
                <a:defRPr sz="140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Light" charset="-120"/>
                <a:buChar char="–"/>
                <a:tabLst/>
                <a:defRPr sz="1400" baseline="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Light" charset="-120"/>
                <a:buChar char="»"/>
                <a:tabLst/>
                <a:defRPr sz="140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marL="0" marR="0" lvl="1" indent="0" algn="ctr" defTabSz="3250348" rtl="0" eaLnBrk="1" fontAlgn="base" latinLnBrk="0" hangingPunct="1">
                <a:lnSpc>
                  <a:spcPct val="100000"/>
                </a:lnSpc>
                <a:spcBef>
                  <a:spcPts val="3912"/>
                </a:spcBef>
                <a:spcAft>
                  <a:spcPct val="0"/>
                </a:spcAft>
                <a:buClr>
                  <a:srgbClr val="FFFFFF"/>
                </a:buClr>
                <a:buSzPct val="100000"/>
                <a:buFont typeface="IBM Plex Sans Light" charset="-120"/>
                <a:buNone/>
                <a:tabLst/>
                <a:defRPr/>
              </a:pPr>
              <a:r>
                <a:rPr kumimoji="0" lang="en-US" sz="2000" b="0" i="0" u="none" strike="noStrike" kern="0" cap="none" spc="0" normalizeH="0" baseline="0" noProof="0" dirty="0">
                  <a:ln>
                    <a:noFill/>
                  </a:ln>
                  <a:solidFill>
                    <a:srgbClr val="000000"/>
                  </a:solidFill>
                  <a:effectLst/>
                  <a:uLnTx/>
                  <a:uFillTx/>
                  <a:latin typeface="IBM Plex Sans Light" panose="020B0503050203000203" pitchFamily="34" charset="0"/>
                </a:rPr>
                <a:t>Azure</a:t>
              </a:r>
            </a:p>
          </p:txBody>
        </p:sp>
        <p:sp>
          <p:nvSpPr>
            <p:cNvPr id="7" name="Text Placeholder 2">
              <a:extLst>
                <a:ext uri="{FF2B5EF4-FFF2-40B4-BE49-F238E27FC236}">
                  <a16:creationId xmlns:a16="http://schemas.microsoft.com/office/drawing/2014/main" id="{EA1ABA46-A9C6-EB83-B2D5-C593F9CEA830}"/>
                </a:ext>
              </a:extLst>
            </p:cNvPr>
            <p:cNvSpPr txBox="1">
              <a:spLocks/>
            </p:cNvSpPr>
            <p:nvPr/>
          </p:nvSpPr>
          <p:spPr>
            <a:xfrm>
              <a:off x="13851729" y="10724115"/>
              <a:ext cx="2147983" cy="488178"/>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IBM Plex Sans Light" pitchFamily="2" charset="2"/>
                <a:buNone/>
                <a:defRPr sz="140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Light" charset="-120"/>
                <a:buChar char="–"/>
                <a:tabLst/>
                <a:defRPr sz="140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Light" panose="020B0604020202020204" pitchFamily="34" charset="0"/>
                <a:buChar char="•"/>
                <a:tabLst/>
                <a:defRPr sz="140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Light" charset="-120"/>
                <a:buChar char="–"/>
                <a:tabLst/>
                <a:defRPr sz="1400" baseline="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Light" charset="-120"/>
                <a:buChar char="»"/>
                <a:tabLst/>
                <a:defRPr sz="140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marL="0" marR="0" lvl="1" indent="0" algn="ctr" defTabSz="3250348" rtl="0" eaLnBrk="1" fontAlgn="base" latinLnBrk="0" hangingPunct="1">
                <a:lnSpc>
                  <a:spcPct val="100000"/>
                </a:lnSpc>
                <a:spcBef>
                  <a:spcPts val="3912"/>
                </a:spcBef>
                <a:spcAft>
                  <a:spcPct val="0"/>
                </a:spcAft>
                <a:buClr>
                  <a:srgbClr val="FFFFFF"/>
                </a:buClr>
                <a:buSzPct val="100000"/>
                <a:buFont typeface="IBM Plex Sans Light" charset="-120"/>
                <a:buNone/>
                <a:tabLst/>
                <a:defRPr/>
              </a:pPr>
              <a:r>
                <a:rPr kumimoji="0" lang="en-US" sz="2000" b="0" i="0" u="none" strike="noStrike" kern="0" cap="none" spc="0" normalizeH="0" baseline="0" noProof="0" dirty="0">
                  <a:ln>
                    <a:noFill/>
                  </a:ln>
                  <a:solidFill>
                    <a:srgbClr val="000000"/>
                  </a:solidFill>
                  <a:effectLst/>
                  <a:uLnTx/>
                  <a:uFillTx/>
                  <a:latin typeface="IBM Plex Sans Light" panose="020B0503050203000203" pitchFamily="34" charset="0"/>
                </a:rPr>
                <a:t>Google Cloud</a:t>
              </a:r>
            </a:p>
          </p:txBody>
        </p:sp>
        <p:sp>
          <p:nvSpPr>
            <p:cNvPr id="9" name="Text Placeholder 2">
              <a:extLst>
                <a:ext uri="{FF2B5EF4-FFF2-40B4-BE49-F238E27FC236}">
                  <a16:creationId xmlns:a16="http://schemas.microsoft.com/office/drawing/2014/main" id="{26B5DC11-4EED-E892-DDAB-5FB296A71B28}"/>
                </a:ext>
              </a:extLst>
            </p:cNvPr>
            <p:cNvSpPr txBox="1">
              <a:spLocks/>
            </p:cNvSpPr>
            <p:nvPr/>
          </p:nvSpPr>
          <p:spPr>
            <a:xfrm>
              <a:off x="19251833" y="10724115"/>
              <a:ext cx="2147983" cy="488178"/>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IBM Plex Sans Light" pitchFamily="2" charset="2"/>
                <a:buNone/>
                <a:defRPr sz="140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Light" charset="-120"/>
                <a:buChar char="–"/>
                <a:tabLst/>
                <a:defRPr sz="140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Light" panose="020B0604020202020204" pitchFamily="34" charset="0"/>
                <a:buChar char="•"/>
                <a:tabLst/>
                <a:defRPr sz="140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Light" charset="-120"/>
                <a:buChar char="–"/>
                <a:tabLst/>
                <a:defRPr sz="1400" baseline="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Light" charset="-120"/>
                <a:buChar char="»"/>
                <a:tabLst/>
                <a:defRPr sz="140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marL="0" marR="0" lvl="1" indent="0" algn="ctr" defTabSz="3250348" rtl="0" eaLnBrk="1" fontAlgn="base" latinLnBrk="0" hangingPunct="1">
                <a:lnSpc>
                  <a:spcPct val="100000"/>
                </a:lnSpc>
                <a:spcBef>
                  <a:spcPts val="3912"/>
                </a:spcBef>
                <a:spcAft>
                  <a:spcPct val="0"/>
                </a:spcAft>
                <a:buClr>
                  <a:srgbClr val="FFFFFF"/>
                </a:buClr>
                <a:buSzPct val="100000"/>
                <a:buFont typeface="IBM Plex Sans Light" charset="-120"/>
                <a:buNone/>
                <a:tabLst/>
                <a:defRPr/>
              </a:pPr>
              <a:r>
                <a:rPr kumimoji="0" lang="en-US" sz="2000" b="0" i="0" u="none" strike="noStrike" kern="0" cap="none" spc="0" normalizeH="0" baseline="0" noProof="0" dirty="0">
                  <a:ln>
                    <a:noFill/>
                  </a:ln>
                  <a:solidFill>
                    <a:srgbClr val="000000"/>
                  </a:solidFill>
                  <a:effectLst/>
                  <a:uLnTx/>
                  <a:uFillTx/>
                  <a:latin typeface="IBM Plex Sans Light" panose="020B0503050203000203" pitchFamily="34" charset="0"/>
                </a:rPr>
                <a:t>Edge</a:t>
              </a:r>
            </a:p>
          </p:txBody>
        </p:sp>
        <p:sp>
          <p:nvSpPr>
            <p:cNvPr id="10" name="Text Placeholder 2">
              <a:extLst>
                <a:ext uri="{FF2B5EF4-FFF2-40B4-BE49-F238E27FC236}">
                  <a16:creationId xmlns:a16="http://schemas.microsoft.com/office/drawing/2014/main" id="{72CE8628-0644-2679-322E-B90E74CD0502}"/>
                </a:ext>
              </a:extLst>
            </p:cNvPr>
            <p:cNvSpPr txBox="1">
              <a:spLocks/>
            </p:cNvSpPr>
            <p:nvPr/>
          </p:nvSpPr>
          <p:spPr>
            <a:xfrm>
              <a:off x="16439146" y="10724115"/>
              <a:ext cx="2147983" cy="488178"/>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IBM Plex Sans Light" pitchFamily="2" charset="2"/>
                <a:buNone/>
                <a:defRPr sz="140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Light" charset="-120"/>
                <a:buChar char="–"/>
                <a:tabLst/>
                <a:defRPr sz="140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Light" panose="020B0604020202020204" pitchFamily="34" charset="0"/>
                <a:buChar char="•"/>
                <a:tabLst/>
                <a:defRPr sz="140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Light" charset="-120"/>
                <a:buChar char="–"/>
                <a:tabLst/>
                <a:defRPr sz="1400" baseline="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Light" charset="-120"/>
                <a:buChar char="»"/>
                <a:tabLst/>
                <a:defRPr sz="140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marL="0" marR="0" lvl="1" indent="0" algn="ctr" defTabSz="3250348" rtl="0" eaLnBrk="1" fontAlgn="base" latinLnBrk="0" hangingPunct="1">
                <a:lnSpc>
                  <a:spcPct val="100000"/>
                </a:lnSpc>
                <a:spcBef>
                  <a:spcPts val="3912"/>
                </a:spcBef>
                <a:spcAft>
                  <a:spcPct val="0"/>
                </a:spcAft>
                <a:buClr>
                  <a:srgbClr val="FFFFFF"/>
                </a:buClr>
                <a:buSzPct val="100000"/>
                <a:buFont typeface="IBM Plex Sans Light" charset="-120"/>
                <a:buNone/>
                <a:tabLst/>
                <a:defRPr/>
              </a:pPr>
              <a:r>
                <a:rPr kumimoji="0" lang="en-US" sz="2000" b="0" i="0" u="none" strike="noStrike" kern="0" cap="none" spc="0" normalizeH="0" baseline="0" noProof="0" dirty="0">
                  <a:ln>
                    <a:noFill/>
                  </a:ln>
                  <a:solidFill>
                    <a:srgbClr val="000000"/>
                  </a:solidFill>
                  <a:effectLst/>
                  <a:uLnTx/>
                  <a:uFillTx/>
                  <a:latin typeface="IBM Plex Sans Light" panose="020B0503050203000203" pitchFamily="34" charset="0"/>
                </a:rPr>
                <a:t>Private</a:t>
              </a:r>
            </a:p>
          </p:txBody>
        </p:sp>
        <p:sp>
          <p:nvSpPr>
            <p:cNvPr id="11" name="Text Placeholder 2">
              <a:extLst>
                <a:ext uri="{FF2B5EF4-FFF2-40B4-BE49-F238E27FC236}">
                  <a16:creationId xmlns:a16="http://schemas.microsoft.com/office/drawing/2014/main" id="{4D51E6F6-4DAB-FD32-D3C4-C751787273DB}"/>
                </a:ext>
              </a:extLst>
            </p:cNvPr>
            <p:cNvSpPr txBox="1">
              <a:spLocks/>
            </p:cNvSpPr>
            <p:nvPr/>
          </p:nvSpPr>
          <p:spPr>
            <a:xfrm>
              <a:off x="22593586" y="10739150"/>
              <a:ext cx="1672831" cy="426532"/>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IBM Plex Sans Light" pitchFamily="2" charset="2"/>
                <a:buNone/>
                <a:defRPr sz="140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Light" charset="-120"/>
                <a:buChar char="–"/>
                <a:tabLst/>
                <a:defRPr sz="140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Light" panose="020B0604020202020204" pitchFamily="34" charset="0"/>
                <a:buChar char="•"/>
                <a:tabLst/>
                <a:defRPr sz="140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Light" charset="-120"/>
                <a:buChar char="–"/>
                <a:tabLst/>
                <a:defRPr sz="1400" baseline="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Light" charset="-120"/>
                <a:buChar char="»"/>
                <a:tabLst/>
                <a:defRPr sz="140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marL="0" marR="0" lvl="1" indent="0" algn="l" defTabSz="3250348" rtl="0" eaLnBrk="1" fontAlgn="base" latinLnBrk="0" hangingPunct="1">
                <a:lnSpc>
                  <a:spcPct val="100000"/>
                </a:lnSpc>
                <a:spcBef>
                  <a:spcPts val="3912"/>
                </a:spcBef>
                <a:spcAft>
                  <a:spcPct val="0"/>
                </a:spcAft>
                <a:buClr>
                  <a:srgbClr val="FFFFFF"/>
                </a:buClr>
                <a:buSzPct val="100000"/>
                <a:buFont typeface="IBM Plex Sans Light" charset="-120"/>
                <a:buNone/>
                <a:tabLst/>
                <a:defRPr/>
              </a:pPr>
              <a:r>
                <a:rPr kumimoji="0" lang="en-US" sz="2000" b="0" i="0" u="none" strike="noStrike" kern="0" cap="none" spc="0" normalizeH="0" baseline="0" noProof="0" dirty="0">
                  <a:ln>
                    <a:noFill/>
                  </a:ln>
                  <a:solidFill>
                    <a:srgbClr val="000000"/>
                  </a:solidFill>
                  <a:effectLst/>
                  <a:uLnTx/>
                  <a:uFillTx/>
                  <a:latin typeface="IBM Plex Sans Light" panose="020B0503050203000203" pitchFamily="34" charset="0"/>
                </a:rPr>
                <a:t>Systems </a:t>
              </a:r>
            </a:p>
          </p:txBody>
        </p:sp>
        <p:sp>
          <p:nvSpPr>
            <p:cNvPr id="14" name="Freeform 13">
              <a:extLst>
                <a:ext uri="{FF2B5EF4-FFF2-40B4-BE49-F238E27FC236}">
                  <a16:creationId xmlns:a16="http://schemas.microsoft.com/office/drawing/2014/main" id="{8BEC2F12-CCBD-998B-9CF7-35DFD4CE866C}"/>
                </a:ext>
              </a:extLst>
            </p:cNvPr>
            <p:cNvSpPr>
              <a:spLocks noChangeAspect="1"/>
            </p:cNvSpPr>
            <p:nvPr/>
          </p:nvSpPr>
          <p:spPr>
            <a:xfrm>
              <a:off x="19864700" y="11057430"/>
              <a:ext cx="656347" cy="656320"/>
            </a:xfrm>
            <a:custGeom>
              <a:avLst/>
              <a:gdLst>
                <a:gd name="connsiteX0" fmla="*/ 205452 w 1177517"/>
                <a:gd name="connsiteY0" fmla="*/ 933690 h 1177470"/>
                <a:gd name="connsiteX1" fmla="*/ 167122 w 1177517"/>
                <a:gd name="connsiteY1" fmla="*/ 972020 h 1177470"/>
                <a:gd name="connsiteX2" fmla="*/ 128791 w 1177517"/>
                <a:gd name="connsiteY2" fmla="*/ 933690 h 1177470"/>
                <a:gd name="connsiteX3" fmla="*/ 167122 w 1177517"/>
                <a:gd name="connsiteY3" fmla="*/ 895359 h 1177470"/>
                <a:gd name="connsiteX4" fmla="*/ 205452 w 1177517"/>
                <a:gd name="connsiteY4" fmla="*/ 933690 h 1177470"/>
                <a:gd name="connsiteX5" fmla="*/ 320444 w 1177517"/>
                <a:gd name="connsiteY5" fmla="*/ 895359 h 1177470"/>
                <a:gd name="connsiteX6" fmla="*/ 282114 w 1177517"/>
                <a:gd name="connsiteY6" fmla="*/ 933690 h 1177470"/>
                <a:gd name="connsiteX7" fmla="*/ 320444 w 1177517"/>
                <a:gd name="connsiteY7" fmla="*/ 972020 h 1177470"/>
                <a:gd name="connsiteX8" fmla="*/ 358775 w 1177517"/>
                <a:gd name="connsiteY8" fmla="*/ 933690 h 1177470"/>
                <a:gd name="connsiteX9" fmla="*/ 320444 w 1177517"/>
                <a:gd name="connsiteY9" fmla="*/ 895359 h 1177470"/>
                <a:gd name="connsiteX10" fmla="*/ 473767 w 1177517"/>
                <a:gd name="connsiteY10" fmla="*/ 895359 h 1177470"/>
                <a:gd name="connsiteX11" fmla="*/ 435436 w 1177517"/>
                <a:gd name="connsiteY11" fmla="*/ 933690 h 1177470"/>
                <a:gd name="connsiteX12" fmla="*/ 473767 w 1177517"/>
                <a:gd name="connsiteY12" fmla="*/ 972020 h 1177470"/>
                <a:gd name="connsiteX13" fmla="*/ 512098 w 1177517"/>
                <a:gd name="connsiteY13" fmla="*/ 933690 h 1177470"/>
                <a:gd name="connsiteX14" fmla="*/ 473767 w 1177517"/>
                <a:gd name="connsiteY14" fmla="*/ 895359 h 1177470"/>
                <a:gd name="connsiteX15" fmla="*/ 1163719 w 1177517"/>
                <a:gd name="connsiteY15" fmla="*/ 1177471 h 1177470"/>
                <a:gd name="connsiteX16" fmla="*/ 13799 w 1177517"/>
                <a:gd name="connsiteY16" fmla="*/ 1177471 h 1177470"/>
                <a:gd name="connsiteX17" fmla="*/ 0 w 1177517"/>
                <a:gd name="connsiteY17" fmla="*/ 1163672 h 1177470"/>
                <a:gd name="connsiteX18" fmla="*/ 0 w 1177517"/>
                <a:gd name="connsiteY18" fmla="*/ 703707 h 1177470"/>
                <a:gd name="connsiteX19" fmla="*/ 13799 w 1177517"/>
                <a:gd name="connsiteY19" fmla="*/ 689909 h 1177470"/>
                <a:gd name="connsiteX20" fmla="*/ 843274 w 1177517"/>
                <a:gd name="connsiteY20" fmla="*/ 689909 h 1177470"/>
                <a:gd name="connsiteX21" fmla="*/ 843274 w 1177517"/>
                <a:gd name="connsiteY21" fmla="*/ 358734 h 1177470"/>
                <a:gd name="connsiteX22" fmla="*/ 870911 w 1177517"/>
                <a:gd name="connsiteY22" fmla="*/ 358734 h 1177470"/>
                <a:gd name="connsiteX23" fmla="*/ 870911 w 1177517"/>
                <a:gd name="connsiteY23" fmla="*/ 689909 h 1177470"/>
                <a:gd name="connsiteX24" fmla="*/ 1163719 w 1177517"/>
                <a:gd name="connsiteY24" fmla="*/ 689909 h 1177470"/>
                <a:gd name="connsiteX25" fmla="*/ 1177518 w 1177517"/>
                <a:gd name="connsiteY25" fmla="*/ 703707 h 1177470"/>
                <a:gd name="connsiteX26" fmla="*/ 1177518 w 1177517"/>
                <a:gd name="connsiteY26" fmla="*/ 1163672 h 1177470"/>
                <a:gd name="connsiteX27" fmla="*/ 1163719 w 1177517"/>
                <a:gd name="connsiteY27" fmla="*/ 1177471 h 1177470"/>
                <a:gd name="connsiteX28" fmla="*/ 27598 w 1177517"/>
                <a:gd name="connsiteY28" fmla="*/ 1149873 h 1177470"/>
                <a:gd name="connsiteX29" fmla="*/ 1149920 w 1177517"/>
                <a:gd name="connsiteY29" fmla="*/ 1149873 h 1177470"/>
                <a:gd name="connsiteX30" fmla="*/ 1149920 w 1177517"/>
                <a:gd name="connsiteY30" fmla="*/ 717506 h 1177470"/>
                <a:gd name="connsiteX31" fmla="*/ 27598 w 1177517"/>
                <a:gd name="connsiteY31" fmla="*/ 717506 h 1177470"/>
                <a:gd name="connsiteX32" fmla="*/ 27598 w 1177517"/>
                <a:gd name="connsiteY32" fmla="*/ 1149873 h 1177470"/>
                <a:gd name="connsiteX33" fmla="*/ 989046 w 1177517"/>
                <a:gd name="connsiteY33" fmla="*/ 305493 h 1177470"/>
                <a:gd name="connsiteX34" fmla="*/ 725063 w 1177517"/>
                <a:gd name="connsiteY34" fmla="*/ 305417 h 1177470"/>
                <a:gd name="connsiteX35" fmla="*/ 707316 w 1177517"/>
                <a:gd name="connsiteY35" fmla="*/ 284220 h 1177470"/>
                <a:gd name="connsiteX36" fmla="*/ 856997 w 1177517"/>
                <a:gd name="connsiteY36" fmla="*/ 229944 h 1177470"/>
                <a:gd name="connsiteX37" fmla="*/ 1006755 w 1177517"/>
                <a:gd name="connsiteY37" fmla="*/ 284335 h 1177470"/>
                <a:gd name="connsiteX38" fmla="*/ 989046 w 1177517"/>
                <a:gd name="connsiteY38" fmla="*/ 305493 h 1177470"/>
                <a:gd name="connsiteX39" fmla="*/ 1070230 w 1177517"/>
                <a:gd name="connsiteY39" fmla="*/ 223581 h 1177470"/>
                <a:gd name="connsiteX40" fmla="*/ 857035 w 1177517"/>
                <a:gd name="connsiteY40" fmla="*/ 142551 h 1177470"/>
                <a:gd name="connsiteX41" fmla="*/ 643955 w 1177517"/>
                <a:gd name="connsiteY41" fmla="*/ 223466 h 1177470"/>
                <a:gd name="connsiteX42" fmla="*/ 625595 w 1177517"/>
                <a:gd name="connsiteY42" fmla="*/ 202844 h 1177470"/>
                <a:gd name="connsiteX43" fmla="*/ 856997 w 1177517"/>
                <a:gd name="connsiteY43" fmla="*/ 114953 h 1177470"/>
                <a:gd name="connsiteX44" fmla="*/ 1088552 w 1177517"/>
                <a:gd name="connsiteY44" fmla="*/ 202921 h 1177470"/>
                <a:gd name="connsiteX45" fmla="*/ 1070230 w 1177517"/>
                <a:gd name="connsiteY45" fmla="*/ 223581 h 1177470"/>
                <a:gd name="connsiteX46" fmla="*/ 1151530 w 1177517"/>
                <a:gd name="connsiteY46" fmla="*/ 141822 h 1177470"/>
                <a:gd name="connsiteX47" fmla="*/ 857035 w 1177517"/>
                <a:gd name="connsiteY47" fmla="*/ 27560 h 1177470"/>
                <a:gd name="connsiteX48" fmla="*/ 562617 w 1177517"/>
                <a:gd name="connsiteY48" fmla="*/ 141746 h 1177470"/>
                <a:gd name="connsiteX49" fmla="*/ 544027 w 1177517"/>
                <a:gd name="connsiteY49" fmla="*/ 121392 h 1177470"/>
                <a:gd name="connsiteX50" fmla="*/ 857074 w 1177517"/>
                <a:gd name="connsiteY50" fmla="*/ 0 h 1177470"/>
                <a:gd name="connsiteX51" fmla="*/ 1170197 w 1177517"/>
                <a:gd name="connsiteY51" fmla="*/ 121507 h 1177470"/>
                <a:gd name="connsiteX52" fmla="*/ 1151530 w 1177517"/>
                <a:gd name="connsiteY52" fmla="*/ 141822 h 1177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77517" h="1177470">
                  <a:moveTo>
                    <a:pt x="205452" y="933690"/>
                  </a:moveTo>
                  <a:cubicBezTo>
                    <a:pt x="205452" y="954848"/>
                    <a:pt x="188280" y="972020"/>
                    <a:pt x="167122" y="972020"/>
                  </a:cubicBezTo>
                  <a:cubicBezTo>
                    <a:pt x="145963" y="972020"/>
                    <a:pt x="128791" y="954848"/>
                    <a:pt x="128791" y="933690"/>
                  </a:cubicBezTo>
                  <a:cubicBezTo>
                    <a:pt x="128791" y="912531"/>
                    <a:pt x="145963" y="895359"/>
                    <a:pt x="167122" y="895359"/>
                  </a:cubicBezTo>
                  <a:cubicBezTo>
                    <a:pt x="188280" y="895359"/>
                    <a:pt x="205452" y="912531"/>
                    <a:pt x="205452" y="933690"/>
                  </a:cubicBezTo>
                  <a:close/>
                  <a:moveTo>
                    <a:pt x="320444" y="895359"/>
                  </a:moveTo>
                  <a:cubicBezTo>
                    <a:pt x="299286" y="895359"/>
                    <a:pt x="282114" y="912531"/>
                    <a:pt x="282114" y="933690"/>
                  </a:cubicBezTo>
                  <a:cubicBezTo>
                    <a:pt x="282114" y="954848"/>
                    <a:pt x="299286" y="972020"/>
                    <a:pt x="320444" y="972020"/>
                  </a:cubicBezTo>
                  <a:cubicBezTo>
                    <a:pt x="341603" y="972020"/>
                    <a:pt x="358775" y="954848"/>
                    <a:pt x="358775" y="933690"/>
                  </a:cubicBezTo>
                  <a:cubicBezTo>
                    <a:pt x="358775" y="912531"/>
                    <a:pt x="341603" y="895359"/>
                    <a:pt x="320444" y="895359"/>
                  </a:cubicBezTo>
                  <a:close/>
                  <a:moveTo>
                    <a:pt x="473767" y="895359"/>
                  </a:moveTo>
                  <a:cubicBezTo>
                    <a:pt x="452608" y="895359"/>
                    <a:pt x="435436" y="912531"/>
                    <a:pt x="435436" y="933690"/>
                  </a:cubicBezTo>
                  <a:cubicBezTo>
                    <a:pt x="435436" y="954848"/>
                    <a:pt x="452608" y="972020"/>
                    <a:pt x="473767" y="972020"/>
                  </a:cubicBezTo>
                  <a:cubicBezTo>
                    <a:pt x="494925" y="972020"/>
                    <a:pt x="512098" y="954848"/>
                    <a:pt x="512098" y="933690"/>
                  </a:cubicBezTo>
                  <a:cubicBezTo>
                    <a:pt x="512098" y="912531"/>
                    <a:pt x="494925" y="895359"/>
                    <a:pt x="473767" y="895359"/>
                  </a:cubicBezTo>
                  <a:close/>
                  <a:moveTo>
                    <a:pt x="1163719" y="1177471"/>
                  </a:moveTo>
                  <a:lnTo>
                    <a:pt x="13799" y="1177471"/>
                  </a:lnTo>
                  <a:cubicBezTo>
                    <a:pt x="6171" y="1177471"/>
                    <a:pt x="0" y="1171300"/>
                    <a:pt x="0" y="1163672"/>
                  </a:cubicBezTo>
                  <a:lnTo>
                    <a:pt x="0" y="703707"/>
                  </a:lnTo>
                  <a:cubicBezTo>
                    <a:pt x="0" y="696080"/>
                    <a:pt x="6171" y="689909"/>
                    <a:pt x="13799" y="689909"/>
                  </a:cubicBezTo>
                  <a:lnTo>
                    <a:pt x="843274" y="689909"/>
                  </a:lnTo>
                  <a:lnTo>
                    <a:pt x="843274" y="358734"/>
                  </a:lnTo>
                  <a:lnTo>
                    <a:pt x="870911" y="358734"/>
                  </a:lnTo>
                  <a:lnTo>
                    <a:pt x="870911" y="689909"/>
                  </a:lnTo>
                  <a:lnTo>
                    <a:pt x="1163719" y="689909"/>
                  </a:lnTo>
                  <a:cubicBezTo>
                    <a:pt x="1171347" y="689909"/>
                    <a:pt x="1177518" y="696080"/>
                    <a:pt x="1177518" y="703707"/>
                  </a:cubicBezTo>
                  <a:lnTo>
                    <a:pt x="1177518" y="1163672"/>
                  </a:lnTo>
                  <a:cubicBezTo>
                    <a:pt x="1177518" y="1171300"/>
                    <a:pt x="1171347" y="1177471"/>
                    <a:pt x="1163719" y="1177471"/>
                  </a:cubicBezTo>
                  <a:close/>
                  <a:moveTo>
                    <a:pt x="27598" y="1149873"/>
                  </a:moveTo>
                  <a:lnTo>
                    <a:pt x="1149920" y="1149873"/>
                  </a:lnTo>
                  <a:lnTo>
                    <a:pt x="1149920" y="717506"/>
                  </a:lnTo>
                  <a:lnTo>
                    <a:pt x="27598" y="717506"/>
                  </a:lnTo>
                  <a:lnTo>
                    <a:pt x="27598" y="1149873"/>
                  </a:lnTo>
                  <a:close/>
                  <a:moveTo>
                    <a:pt x="989046" y="305493"/>
                  </a:moveTo>
                  <a:cubicBezTo>
                    <a:pt x="915221" y="243666"/>
                    <a:pt x="798811" y="243666"/>
                    <a:pt x="725063" y="305417"/>
                  </a:cubicBezTo>
                  <a:lnTo>
                    <a:pt x="707316" y="284220"/>
                  </a:lnTo>
                  <a:cubicBezTo>
                    <a:pt x="749211" y="249224"/>
                    <a:pt x="802337" y="229944"/>
                    <a:pt x="856997" y="229944"/>
                  </a:cubicBezTo>
                  <a:cubicBezTo>
                    <a:pt x="911695" y="229944"/>
                    <a:pt x="964859" y="249262"/>
                    <a:pt x="1006755" y="284335"/>
                  </a:cubicBezTo>
                  <a:lnTo>
                    <a:pt x="989046" y="305493"/>
                  </a:lnTo>
                  <a:close/>
                  <a:moveTo>
                    <a:pt x="1070230" y="223581"/>
                  </a:moveTo>
                  <a:cubicBezTo>
                    <a:pt x="1011469" y="171337"/>
                    <a:pt x="935728" y="142551"/>
                    <a:pt x="857035" y="142551"/>
                  </a:cubicBezTo>
                  <a:cubicBezTo>
                    <a:pt x="778342" y="142551"/>
                    <a:pt x="702716" y="171298"/>
                    <a:pt x="643955" y="223466"/>
                  </a:cubicBezTo>
                  <a:lnTo>
                    <a:pt x="625595" y="202844"/>
                  </a:lnTo>
                  <a:cubicBezTo>
                    <a:pt x="689377" y="146154"/>
                    <a:pt x="771596" y="114953"/>
                    <a:pt x="856997" y="114953"/>
                  </a:cubicBezTo>
                  <a:cubicBezTo>
                    <a:pt x="942474" y="114953"/>
                    <a:pt x="1024732" y="146192"/>
                    <a:pt x="1088552" y="202921"/>
                  </a:cubicBezTo>
                  <a:lnTo>
                    <a:pt x="1070230" y="223581"/>
                  </a:lnTo>
                  <a:close/>
                  <a:moveTo>
                    <a:pt x="1151530" y="141822"/>
                  </a:moveTo>
                  <a:cubicBezTo>
                    <a:pt x="1070920" y="68151"/>
                    <a:pt x="966354" y="27560"/>
                    <a:pt x="857035" y="27560"/>
                  </a:cubicBezTo>
                  <a:cubicBezTo>
                    <a:pt x="747716" y="27560"/>
                    <a:pt x="643188" y="68113"/>
                    <a:pt x="562617" y="141746"/>
                  </a:cubicBezTo>
                  <a:lnTo>
                    <a:pt x="544027" y="121392"/>
                  </a:lnTo>
                  <a:cubicBezTo>
                    <a:pt x="629658" y="43122"/>
                    <a:pt x="740817" y="0"/>
                    <a:pt x="857074" y="0"/>
                  </a:cubicBezTo>
                  <a:cubicBezTo>
                    <a:pt x="973330" y="0"/>
                    <a:pt x="1084528" y="43122"/>
                    <a:pt x="1170197" y="121507"/>
                  </a:cubicBezTo>
                  <a:lnTo>
                    <a:pt x="1151530" y="141822"/>
                  </a:lnTo>
                  <a:close/>
                </a:path>
              </a:pathLst>
            </a:custGeom>
            <a:solidFill>
              <a:schemeClr val="tx1"/>
            </a:solidFill>
            <a:ln w="38100" cap="flat">
              <a:noFill/>
              <a:prstDash val="solid"/>
              <a:miter/>
            </a:ln>
          </p:spPr>
          <p:txBody>
            <a:bodyPr rtlCol="0" anchor="ctr"/>
            <a:lstStyle/>
            <a:p>
              <a:pPr marL="0" marR="0" lvl="0" indent="0" algn="l" defTabSz="1829014"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IBM Plex Sans Light"/>
                <a:ea typeface="IBM Plex Sans Light"/>
                <a:cs typeface="IBM Plex Sans Light"/>
              </a:endParaRPr>
            </a:p>
          </p:txBody>
        </p:sp>
        <p:pic>
          <p:nvPicPr>
            <p:cNvPr id="16" name="Picture 15">
              <a:extLst>
                <a:ext uri="{FF2B5EF4-FFF2-40B4-BE49-F238E27FC236}">
                  <a16:creationId xmlns:a16="http://schemas.microsoft.com/office/drawing/2014/main" id="{2C712654-EEC2-8EC0-8E06-89DC3520EAE3}"/>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100000"/>
                      </a14:imgEffect>
                    </a14:imgLayer>
                  </a14:imgProps>
                </a:ext>
              </a:extLst>
            </a:blip>
            <a:srcRect l="13216" t="15099" r="12957" b="16666"/>
            <a:stretch/>
          </p:blipFill>
          <p:spPr>
            <a:xfrm>
              <a:off x="7033278" y="11063528"/>
              <a:ext cx="935493" cy="778287"/>
            </a:xfrm>
            <a:prstGeom prst="rect">
              <a:avLst/>
            </a:prstGeom>
          </p:spPr>
        </p:pic>
        <p:pic>
          <p:nvPicPr>
            <p:cNvPr id="17" name="Picture 16">
              <a:extLst>
                <a:ext uri="{FF2B5EF4-FFF2-40B4-BE49-F238E27FC236}">
                  <a16:creationId xmlns:a16="http://schemas.microsoft.com/office/drawing/2014/main" id="{D2F48BE7-60EF-1D2A-C67A-34343F2E1C5D}"/>
                </a:ext>
              </a:extLst>
            </p:cNvPr>
            <p:cNvPicPr>
              <a:picLocks noChangeAspect="1"/>
            </p:cNvPicPr>
            <p:nvPr/>
          </p:nvPicPr>
          <p:blipFill>
            <a:blip r:embed="rId7">
              <a:lum bright="-100000"/>
            </a:blip>
            <a:stretch>
              <a:fillRect/>
            </a:stretch>
          </p:blipFill>
          <p:spPr>
            <a:xfrm>
              <a:off x="9586451" y="11165681"/>
              <a:ext cx="655056" cy="546414"/>
            </a:xfrm>
            <a:prstGeom prst="rect">
              <a:avLst/>
            </a:prstGeom>
          </p:spPr>
        </p:pic>
        <p:pic>
          <p:nvPicPr>
            <p:cNvPr id="18" name="Picture 17">
              <a:extLst>
                <a:ext uri="{FF2B5EF4-FFF2-40B4-BE49-F238E27FC236}">
                  <a16:creationId xmlns:a16="http://schemas.microsoft.com/office/drawing/2014/main" id="{AB561F54-1B5E-3766-E69B-5C5A12FB89E0}"/>
                </a:ext>
              </a:extLst>
            </p:cNvPr>
            <p:cNvPicPr>
              <a:picLocks noChangeAspect="1"/>
            </p:cNvPicPr>
            <p:nvPr/>
          </p:nvPicPr>
          <p:blipFill rotWithShape="1">
            <a:blip r:embed="rId5">
              <a:extLst>
                <a:ext uri="{BEBA8EAE-BF5A-486C-A8C5-ECC9F3942E4B}">
                  <a14:imgProps xmlns:a14="http://schemas.microsoft.com/office/drawing/2010/main">
                    <a14:imgLayer r:embed="rId8">
                      <a14:imgEffect>
                        <a14:brightnessContrast bright="-100000"/>
                      </a14:imgEffect>
                    </a14:imgLayer>
                  </a14:imgProps>
                </a:ext>
              </a:extLst>
            </a:blip>
            <a:srcRect l="13216" t="15099" r="12957" b="16666"/>
            <a:stretch/>
          </p:blipFill>
          <p:spPr>
            <a:xfrm>
              <a:off x="17024809" y="11063528"/>
              <a:ext cx="935493" cy="778287"/>
            </a:xfrm>
            <a:prstGeom prst="rect">
              <a:avLst/>
            </a:prstGeom>
          </p:spPr>
        </p:pic>
        <p:pic>
          <p:nvPicPr>
            <p:cNvPr id="19" name="Picture 18">
              <a:extLst>
                <a:ext uri="{FF2B5EF4-FFF2-40B4-BE49-F238E27FC236}">
                  <a16:creationId xmlns:a16="http://schemas.microsoft.com/office/drawing/2014/main" id="{74BA669F-26EC-3213-3C31-4778D1C665BA}"/>
                </a:ext>
              </a:extLst>
            </p:cNvPr>
            <p:cNvPicPr>
              <a:picLocks noChangeAspect="1"/>
            </p:cNvPicPr>
            <p:nvPr/>
          </p:nvPicPr>
          <p:blipFill>
            <a:blip r:embed="rId7">
              <a:lum bright="-100000"/>
            </a:blip>
            <a:stretch>
              <a:fillRect/>
            </a:stretch>
          </p:blipFill>
          <p:spPr>
            <a:xfrm>
              <a:off x="14598193" y="11165681"/>
              <a:ext cx="655056" cy="546414"/>
            </a:xfrm>
            <a:prstGeom prst="rect">
              <a:avLst/>
            </a:prstGeom>
          </p:spPr>
        </p:pic>
        <p:pic>
          <p:nvPicPr>
            <p:cNvPr id="21" name="Picture 20">
              <a:extLst>
                <a:ext uri="{FF2B5EF4-FFF2-40B4-BE49-F238E27FC236}">
                  <a16:creationId xmlns:a16="http://schemas.microsoft.com/office/drawing/2014/main" id="{98E90DC8-070D-B461-2ED3-0C556825B9FF}"/>
                </a:ext>
              </a:extLst>
            </p:cNvPr>
            <p:cNvPicPr>
              <a:picLocks noChangeAspect="1"/>
            </p:cNvPicPr>
            <p:nvPr/>
          </p:nvPicPr>
          <p:blipFill>
            <a:blip r:embed="rId7">
              <a:lum bright="-100000"/>
            </a:blip>
            <a:stretch>
              <a:fillRect/>
            </a:stretch>
          </p:blipFill>
          <p:spPr>
            <a:xfrm>
              <a:off x="12047686" y="11165681"/>
              <a:ext cx="655056" cy="546414"/>
            </a:xfrm>
            <a:prstGeom prst="rect">
              <a:avLst/>
            </a:prstGeom>
          </p:spPr>
        </p:pic>
        <p:pic>
          <p:nvPicPr>
            <p:cNvPr id="39" name="Graphic 38">
              <a:extLst>
                <a:ext uri="{FF2B5EF4-FFF2-40B4-BE49-F238E27FC236}">
                  <a16:creationId xmlns:a16="http://schemas.microsoft.com/office/drawing/2014/main" id="{535CC2AE-3A62-DD54-8D9E-18BB831D9C1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2669522" y="11022383"/>
              <a:ext cx="819432" cy="819432"/>
            </a:xfrm>
            <a:prstGeom prst="rect">
              <a:avLst/>
            </a:prstGeom>
          </p:spPr>
        </p:pic>
      </p:grpSp>
      <p:sp>
        <p:nvSpPr>
          <p:cNvPr id="12" name="Rectangle 11">
            <a:extLst>
              <a:ext uri="{FF2B5EF4-FFF2-40B4-BE49-F238E27FC236}">
                <a16:creationId xmlns:a16="http://schemas.microsoft.com/office/drawing/2014/main" id="{BEF2E7AB-C342-0F6B-97D1-F042794F69E8}"/>
              </a:ext>
            </a:extLst>
          </p:cNvPr>
          <p:cNvSpPr/>
          <p:nvPr/>
        </p:nvSpPr>
        <p:spPr>
          <a:xfrm>
            <a:off x="6114047" y="9873422"/>
            <a:ext cx="17714194" cy="540828"/>
          </a:xfrm>
          <a:prstGeom prst="rect">
            <a:avLst/>
          </a:prstGeom>
          <a:solidFill>
            <a:srgbClr val="E5F6FF"/>
          </a:solidFill>
          <a:ln>
            <a:noFill/>
          </a:ln>
        </p:spPr>
        <p:txBody>
          <a:bodyPr wrap="square" lIns="182880" tIns="91440" rIns="182880" bIns="91440" anchor="ctr">
            <a:noAutofit/>
          </a:bodyPr>
          <a:lstStyle/>
          <a:p>
            <a:pPr marL="0" marR="0" lvl="0" indent="0" algn="ctr" defTabSz="685846" rtl="0" eaLnBrk="1" fontAlgn="auto" latinLnBrk="0" hangingPunct="1">
              <a:lnSpc>
                <a:spcPct val="100000"/>
              </a:lnSpc>
              <a:spcBef>
                <a:spcPts val="3000"/>
              </a:spcBef>
              <a:spcAft>
                <a:spcPts val="300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IBM Plex Sans Light"/>
                <a:ea typeface="IBM Plex Sans Light"/>
                <a:cs typeface="IBM Plex Sans Light"/>
              </a:rPr>
              <a:t>Agents and Alerts </a:t>
            </a:r>
            <a:r>
              <a:rPr kumimoji="0" lang="en-US" sz="2400" b="0" i="0" u="none" strike="noStrike" kern="1200" cap="none" spc="0" normalizeH="0" baseline="0" noProof="0" dirty="0">
                <a:ln>
                  <a:noFill/>
                </a:ln>
                <a:solidFill>
                  <a:srgbClr val="000000"/>
                </a:solidFill>
                <a:effectLst/>
                <a:uLnTx/>
                <a:uFillTx/>
                <a:latin typeface="IBM Plex Sans Light"/>
                <a:ea typeface="IBM Plex Sans Light"/>
                <a:cs typeface="IBM Plex Sans Light"/>
              </a:rPr>
              <a:t>| AI and Analytical Insights</a:t>
            </a:r>
          </a:p>
        </p:txBody>
      </p:sp>
      <p:sp>
        <p:nvSpPr>
          <p:cNvPr id="22" name="Rectangle 21">
            <a:extLst>
              <a:ext uri="{FF2B5EF4-FFF2-40B4-BE49-F238E27FC236}">
                <a16:creationId xmlns:a16="http://schemas.microsoft.com/office/drawing/2014/main" id="{FBCE5224-26D3-1155-614C-E2231421CCFA}"/>
              </a:ext>
            </a:extLst>
          </p:cNvPr>
          <p:cNvSpPr/>
          <p:nvPr/>
        </p:nvSpPr>
        <p:spPr>
          <a:xfrm>
            <a:off x="6109311" y="5425973"/>
            <a:ext cx="17714194" cy="540828"/>
          </a:xfrm>
          <a:prstGeom prst="rect">
            <a:avLst/>
          </a:prstGeom>
          <a:solidFill>
            <a:srgbClr val="E5F6FF"/>
          </a:solidFill>
          <a:ln>
            <a:noFill/>
          </a:ln>
        </p:spPr>
        <p:txBody>
          <a:bodyPr wrap="square" anchor="ctr">
            <a:noAutofit/>
          </a:bodyPr>
          <a:lstStyle/>
          <a:p>
            <a:pPr marL="0" marR="0" lvl="0" indent="0" algn="ctr" defTabSz="685846" rtl="0" eaLnBrk="1" fontAlgn="auto" latinLnBrk="0" hangingPunct="1">
              <a:lnSpc>
                <a:spcPct val="100000"/>
              </a:lnSpc>
              <a:spcBef>
                <a:spcPts val="3000"/>
              </a:spcBef>
              <a:spcAft>
                <a:spcPts val="300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IBM Plex Sans Light"/>
                <a:ea typeface="IBM Plex Sans Light"/>
                <a:cs typeface="IBM Plex Sans Light"/>
              </a:rPr>
              <a:t>Mobility and Dashboards </a:t>
            </a:r>
            <a:r>
              <a:rPr kumimoji="0" lang="en-US" sz="2400" b="0" i="0" u="none" strike="noStrike" kern="1200" cap="none" spc="0" normalizeH="0" baseline="0" noProof="0" dirty="0">
                <a:ln>
                  <a:noFill/>
                </a:ln>
                <a:solidFill>
                  <a:srgbClr val="000000"/>
                </a:solidFill>
                <a:effectLst/>
                <a:uLnTx/>
                <a:uFillTx/>
                <a:latin typeface="IBM Plex Sans Light"/>
                <a:ea typeface="IBM Plex Sans Light"/>
                <a:cs typeface="IBM Plex Sans Light"/>
              </a:rPr>
              <a:t>| Intuitive and modernized</a:t>
            </a:r>
          </a:p>
        </p:txBody>
      </p:sp>
      <p:sp>
        <p:nvSpPr>
          <p:cNvPr id="23" name="Text Placeholder 3">
            <a:extLst>
              <a:ext uri="{FF2B5EF4-FFF2-40B4-BE49-F238E27FC236}">
                <a16:creationId xmlns:a16="http://schemas.microsoft.com/office/drawing/2014/main" id="{B05C36FA-BA23-29DB-9E0B-9DC068AE3523}"/>
              </a:ext>
            </a:extLst>
          </p:cNvPr>
          <p:cNvSpPr txBox="1">
            <a:spLocks/>
          </p:cNvSpPr>
          <p:nvPr/>
        </p:nvSpPr>
        <p:spPr>
          <a:xfrm>
            <a:off x="18030733" y="913920"/>
            <a:ext cx="4428628" cy="782222"/>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l" defTabSz="2437912" rtl="0" eaLnBrk="1" fontAlgn="auto" latinLnBrk="0" hangingPunct="1">
              <a:lnSpc>
                <a:spcPct val="11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IBM Plex Sans Light" panose="020B0503050203000203" pitchFamily="34" charset="0"/>
                <a:ea typeface="IBM Plex Sans Light"/>
                <a:cs typeface="IBM Plex Sans Light"/>
                <a:sym typeface="IBM Plex Sans Light"/>
              </a:rPr>
              <a:t>Real Estate &amp; Facilities</a:t>
            </a:r>
            <a:endParaRPr kumimoji="0" lang="en-US" sz="2800" b="0" i="0" u="none" strike="noStrike" kern="0" cap="none" spc="0" normalizeH="0" baseline="0" noProof="0" dirty="0">
              <a:ln>
                <a:noFill/>
              </a:ln>
              <a:solidFill>
                <a:srgbClr val="000000"/>
              </a:solidFill>
              <a:effectLst/>
              <a:uLnTx/>
              <a:uFillTx/>
              <a:latin typeface="IBM Plex Sans Light" panose="020B0503050203000203" pitchFamily="34" charset="0"/>
              <a:ea typeface="IBM Plex Sans Light"/>
              <a:cs typeface="IBM Plex Sans Light"/>
              <a:sym typeface="IBM Plex Sans Light"/>
            </a:endParaRPr>
          </a:p>
          <a:p>
            <a:pPr marL="0" marR="0" lvl="0" indent="0" algn="l" defTabSz="2437912" rtl="0" eaLnBrk="1" fontAlgn="auto" latinLnBrk="0" hangingPunct="1">
              <a:lnSpc>
                <a:spcPct val="11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IBM Plex Sans Light" panose="020B0503050203000203" pitchFamily="34" charset="0"/>
                <a:ea typeface="IBM Plex Sans Light"/>
                <a:cs typeface="IBM Plex Sans Light"/>
                <a:sym typeface="IBM Plex Sans Light"/>
              </a:rPr>
              <a:t>Intelligent Asset Management</a:t>
            </a:r>
          </a:p>
        </p:txBody>
      </p:sp>
      <p:cxnSp>
        <p:nvCxnSpPr>
          <p:cNvPr id="32" name="Straight Connector 31">
            <a:extLst>
              <a:ext uri="{FF2B5EF4-FFF2-40B4-BE49-F238E27FC236}">
                <a16:creationId xmlns:a16="http://schemas.microsoft.com/office/drawing/2014/main" id="{E622F3E1-C35F-89BB-E744-80B238462559}"/>
              </a:ext>
            </a:extLst>
          </p:cNvPr>
          <p:cNvCxnSpPr>
            <a:cxnSpLocks/>
          </p:cNvCxnSpPr>
          <p:nvPr/>
        </p:nvCxnSpPr>
        <p:spPr bwMode="auto">
          <a:xfrm flipH="1">
            <a:off x="14928905" y="661182"/>
            <a:ext cx="7466" cy="202954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3" name="Rectangle 42">
            <a:extLst>
              <a:ext uri="{FF2B5EF4-FFF2-40B4-BE49-F238E27FC236}">
                <a16:creationId xmlns:a16="http://schemas.microsoft.com/office/drawing/2014/main" id="{F44CC886-AD24-D11A-86EC-3E2BA6A0B93E}"/>
              </a:ext>
            </a:extLst>
          </p:cNvPr>
          <p:cNvSpPr/>
          <p:nvPr/>
        </p:nvSpPr>
        <p:spPr>
          <a:xfrm>
            <a:off x="6125684" y="7312083"/>
            <a:ext cx="17714194" cy="540828"/>
          </a:xfrm>
          <a:prstGeom prst="rect">
            <a:avLst/>
          </a:prstGeom>
          <a:solidFill>
            <a:srgbClr val="E5F6FF"/>
          </a:solidFill>
          <a:ln>
            <a:noFill/>
          </a:ln>
        </p:spPr>
        <p:txBody>
          <a:bodyPr wrap="square" anchor="ctr">
            <a:noAutofit/>
          </a:bodyPr>
          <a:lstStyle/>
          <a:p>
            <a:pPr marL="0" marR="0" lvl="0" indent="0" algn="ctr" defTabSz="685846" rtl="0" eaLnBrk="1" fontAlgn="auto" latinLnBrk="0" hangingPunct="1">
              <a:lnSpc>
                <a:spcPct val="100000"/>
              </a:lnSpc>
              <a:spcBef>
                <a:spcPts val="3000"/>
              </a:spcBef>
              <a:spcAft>
                <a:spcPts val="300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IBM Plex Sans Light"/>
                <a:ea typeface="IBM Plex Sans Light"/>
                <a:cs typeface="IBM Plex Sans Light"/>
              </a:rPr>
              <a:t>Industry Solutions and Add-on’s </a:t>
            </a:r>
            <a:r>
              <a:rPr kumimoji="0" lang="en-US" sz="2400" b="0" i="0" u="none" strike="noStrike" kern="1200" cap="none" spc="0" normalizeH="0" baseline="0" noProof="0" dirty="0">
                <a:ln>
                  <a:noFill/>
                </a:ln>
                <a:solidFill>
                  <a:srgbClr val="000000"/>
                </a:solidFill>
                <a:effectLst/>
                <a:uLnTx/>
                <a:uFillTx/>
                <a:latin typeface="IBM Plex Sans Light"/>
                <a:ea typeface="IBM Plex Sans Light"/>
                <a:cs typeface="IBM Plex Sans Light"/>
              </a:rPr>
              <a:t>| Accelerate time to value</a:t>
            </a:r>
          </a:p>
        </p:txBody>
      </p:sp>
      <p:sp>
        <p:nvSpPr>
          <p:cNvPr id="20" name="Text Placeholder 3">
            <a:extLst>
              <a:ext uri="{FF2B5EF4-FFF2-40B4-BE49-F238E27FC236}">
                <a16:creationId xmlns:a16="http://schemas.microsoft.com/office/drawing/2014/main" id="{FB4B35B8-83A3-0253-CC48-055BF553D58D}"/>
              </a:ext>
            </a:extLst>
          </p:cNvPr>
          <p:cNvSpPr txBox="1">
            <a:spLocks/>
          </p:cNvSpPr>
          <p:nvPr/>
        </p:nvSpPr>
        <p:spPr>
          <a:xfrm>
            <a:off x="6727664" y="4383628"/>
            <a:ext cx="4428628" cy="1274540"/>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l" defTabSz="2437912" rtl="0" eaLnBrk="1" fontAlgn="auto" latinLnBrk="0" hangingPunct="1">
              <a:lnSpc>
                <a:spcPct val="11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IBM Plex Sans Light" panose="020B0503050203000203" pitchFamily="34" charset="0"/>
                <a:ea typeface="IBM Plex Sans Light"/>
                <a:cs typeface="IBM Plex Sans Light"/>
                <a:sym typeface="IBM Plex Sans Light"/>
              </a:rPr>
              <a:t>Monitor</a:t>
            </a:r>
            <a:endParaRPr kumimoji="0" lang="en-US" sz="2800" b="0" i="0" u="none" strike="noStrike" kern="0" cap="none" spc="0" normalizeH="0" baseline="0" noProof="0" dirty="0">
              <a:ln>
                <a:noFill/>
              </a:ln>
              <a:solidFill>
                <a:srgbClr val="000000"/>
              </a:solidFill>
              <a:effectLst/>
              <a:uLnTx/>
              <a:uFillTx/>
              <a:latin typeface="IBM Plex Sans Light" panose="020B0503050203000203" pitchFamily="34" charset="0"/>
              <a:ea typeface="IBM Plex Sans Light"/>
              <a:cs typeface="IBM Plex Sans Light"/>
              <a:sym typeface="IBM Plex Sans Light"/>
            </a:endParaRPr>
          </a:p>
          <a:p>
            <a:pPr marL="0" marR="0" lvl="0" indent="0" algn="l" defTabSz="2437912" rtl="0" eaLnBrk="1" fontAlgn="auto" latinLnBrk="0" hangingPunct="1">
              <a:lnSpc>
                <a:spcPct val="11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IBM Plex Sans Light" panose="020B0503050203000203" pitchFamily="34" charset="0"/>
                <a:ea typeface="IBM Plex Sans Light"/>
                <a:cs typeface="IBM Plex Sans Light"/>
                <a:sym typeface="IBM Plex Sans Light"/>
              </a:rPr>
              <a:t>Monitor and Detect Anomalies</a:t>
            </a:r>
          </a:p>
          <a:p>
            <a:pPr marL="0" marR="0" lvl="0" indent="0" algn="l" defTabSz="2437912" rtl="0" eaLnBrk="1" fontAlgn="auto" latinLnBrk="0" hangingPunct="1">
              <a:lnSpc>
                <a:spcPct val="11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IBM Plex Sans Light" panose="020B0503050203000203" pitchFamily="34" charset="0"/>
              <a:ea typeface="IBM Plex Sans Light"/>
              <a:cs typeface="IBM Plex Sans Light"/>
              <a:sym typeface="IBM Plex Sans Light"/>
            </a:endParaRPr>
          </a:p>
        </p:txBody>
      </p:sp>
      <p:sp>
        <p:nvSpPr>
          <p:cNvPr id="24" name="Text Placeholder 3">
            <a:extLst>
              <a:ext uri="{FF2B5EF4-FFF2-40B4-BE49-F238E27FC236}">
                <a16:creationId xmlns:a16="http://schemas.microsoft.com/office/drawing/2014/main" id="{E3ECF53F-835F-B0DF-30F0-CDB7E8B6D58C}"/>
              </a:ext>
            </a:extLst>
          </p:cNvPr>
          <p:cNvSpPr txBox="1">
            <a:spLocks/>
          </p:cNvSpPr>
          <p:nvPr/>
        </p:nvSpPr>
        <p:spPr>
          <a:xfrm>
            <a:off x="8931753" y="8931571"/>
            <a:ext cx="4428628" cy="1274540"/>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l" defTabSz="2437912" rtl="0" eaLnBrk="1" fontAlgn="auto" latinLnBrk="0" hangingPunct="1">
              <a:lnSpc>
                <a:spcPct val="11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IBM Plex Sans Light"/>
                <a:ea typeface="IBM Plex Sans Light"/>
                <a:cs typeface="IBM Plex Sans Light"/>
                <a:sym typeface="IBM Plex Sans Light"/>
              </a:rPr>
              <a:t>Manage </a:t>
            </a:r>
          </a:p>
          <a:p>
            <a:pPr marL="0" marR="0" lvl="0" indent="0" algn="l" defTabSz="2437912" rtl="0" eaLnBrk="1" fontAlgn="auto" latinLnBrk="0" hangingPunct="1">
              <a:lnSpc>
                <a:spcPct val="11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IBM Plex Sans Light" panose="020B0503050203000203" pitchFamily="34" charset="0"/>
                <a:ea typeface="IBM Plex Sans Light"/>
                <a:cs typeface="IBM Plex Sans Light"/>
                <a:sym typeface="IBM Plex Sans Light"/>
              </a:rPr>
              <a:t>Health Safety and Environment</a:t>
            </a:r>
          </a:p>
          <a:p>
            <a:pPr marL="0" marR="0" lvl="0" indent="0" algn="l" defTabSz="2437912" rtl="0" eaLnBrk="1" fontAlgn="auto" latinLnBrk="0" hangingPunct="1">
              <a:lnSpc>
                <a:spcPct val="11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IBM Plex Sans Light"/>
              <a:ea typeface="IBM Plex Sans Light"/>
              <a:cs typeface="IBM Plex Sans Light"/>
              <a:sym typeface="IBM Plex Sans Light"/>
            </a:endParaRPr>
          </a:p>
        </p:txBody>
      </p:sp>
      <p:sp>
        <p:nvSpPr>
          <p:cNvPr id="28" name="Text Placeholder 3">
            <a:extLst>
              <a:ext uri="{FF2B5EF4-FFF2-40B4-BE49-F238E27FC236}">
                <a16:creationId xmlns:a16="http://schemas.microsoft.com/office/drawing/2014/main" id="{199E5A98-FF4B-0F76-9906-C6D50A1B3BC2}"/>
              </a:ext>
            </a:extLst>
          </p:cNvPr>
          <p:cNvSpPr txBox="1">
            <a:spLocks/>
          </p:cNvSpPr>
          <p:nvPr/>
        </p:nvSpPr>
        <p:spPr>
          <a:xfrm>
            <a:off x="14349998" y="8095187"/>
            <a:ext cx="4428628" cy="752589"/>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l" defTabSz="2437912" rtl="0" eaLnBrk="1" fontAlgn="auto" latinLnBrk="0" hangingPunct="1">
              <a:lnSpc>
                <a:spcPct val="11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IBM Plex Sans Light"/>
                <a:ea typeface="IBM Plex Sans Light"/>
                <a:cs typeface="IBM Plex Sans Light"/>
                <a:sym typeface="IBM Plex Sans Light"/>
              </a:rPr>
              <a:t>Manage </a:t>
            </a:r>
          </a:p>
          <a:p>
            <a:pPr marL="0" marR="0" lvl="0" indent="0" algn="l" defTabSz="2437912" rtl="0" eaLnBrk="1" fontAlgn="auto" latinLnBrk="0" hangingPunct="1">
              <a:lnSpc>
                <a:spcPct val="11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IBM Plex Sans Light" panose="020B0503050203000203" pitchFamily="34" charset="0"/>
                <a:ea typeface="IBM Plex Sans Light"/>
                <a:cs typeface="IBM Plex Sans Light"/>
                <a:sym typeface="IBM Plex Sans Light"/>
              </a:rPr>
              <a:t>Location Service for Esri</a:t>
            </a:r>
          </a:p>
          <a:p>
            <a:pPr marL="0" marR="0" lvl="0" indent="0" algn="l" defTabSz="2437912" rtl="0" eaLnBrk="1" fontAlgn="auto" latinLnBrk="0" hangingPunct="1">
              <a:lnSpc>
                <a:spcPct val="11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IBM Plex Sans Light"/>
              <a:ea typeface="IBM Plex Sans Light"/>
              <a:cs typeface="IBM Plex Sans Light"/>
              <a:sym typeface="IBM Plex Sans Light"/>
            </a:endParaRPr>
          </a:p>
        </p:txBody>
      </p:sp>
      <p:sp>
        <p:nvSpPr>
          <p:cNvPr id="29" name="Text Placeholder 3">
            <a:extLst>
              <a:ext uri="{FF2B5EF4-FFF2-40B4-BE49-F238E27FC236}">
                <a16:creationId xmlns:a16="http://schemas.microsoft.com/office/drawing/2014/main" id="{99FAFB74-BBD3-79B0-F003-482CB5489C1F}"/>
              </a:ext>
            </a:extLst>
          </p:cNvPr>
          <p:cNvSpPr txBox="1">
            <a:spLocks/>
          </p:cNvSpPr>
          <p:nvPr/>
        </p:nvSpPr>
        <p:spPr>
          <a:xfrm>
            <a:off x="14349998" y="8931571"/>
            <a:ext cx="4428628" cy="793376"/>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l" defTabSz="2437912" rtl="0" eaLnBrk="1" fontAlgn="auto" latinLnBrk="0" hangingPunct="1">
              <a:lnSpc>
                <a:spcPct val="11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IBM Plex Sans Light"/>
                <a:ea typeface="IBM Plex Sans Light"/>
                <a:cs typeface="IBM Plex Sans Light"/>
                <a:sym typeface="IBM Plex Sans Light"/>
              </a:rPr>
              <a:t>Manage </a:t>
            </a:r>
          </a:p>
          <a:p>
            <a:pPr marL="0" marR="0" lvl="0" indent="0" algn="l" defTabSz="2437912" rtl="0" eaLnBrk="1" fontAlgn="auto" latinLnBrk="0" hangingPunct="1">
              <a:lnSpc>
                <a:spcPct val="11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IBM Plex Sans Light" panose="020B0503050203000203" pitchFamily="34" charset="0"/>
                <a:ea typeface="IBM Plex Sans Light"/>
                <a:cs typeface="IBM Plex Sans Light"/>
                <a:sym typeface="IBM Plex Sans Light"/>
              </a:rPr>
              <a:t>Scheduler Optimization</a:t>
            </a:r>
          </a:p>
          <a:p>
            <a:pPr marL="0" marR="0" lvl="0" indent="0" algn="l" defTabSz="2437912" rtl="0" eaLnBrk="1" fontAlgn="auto" latinLnBrk="0" hangingPunct="1">
              <a:lnSpc>
                <a:spcPct val="11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IBM Plex Sans Light"/>
              <a:ea typeface="IBM Plex Sans Light"/>
              <a:cs typeface="IBM Plex Sans Light"/>
              <a:sym typeface="IBM Plex Sans Light"/>
            </a:endParaRPr>
          </a:p>
        </p:txBody>
      </p:sp>
      <p:sp>
        <p:nvSpPr>
          <p:cNvPr id="35" name="Text Placeholder 3">
            <a:extLst>
              <a:ext uri="{FF2B5EF4-FFF2-40B4-BE49-F238E27FC236}">
                <a16:creationId xmlns:a16="http://schemas.microsoft.com/office/drawing/2014/main" id="{582290F0-320E-7917-C99A-60EBF923C27B}"/>
              </a:ext>
            </a:extLst>
          </p:cNvPr>
          <p:cNvSpPr txBox="1">
            <a:spLocks/>
          </p:cNvSpPr>
          <p:nvPr/>
        </p:nvSpPr>
        <p:spPr>
          <a:xfrm>
            <a:off x="19323090" y="8106338"/>
            <a:ext cx="4428628" cy="818798"/>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l" defTabSz="2437912" rtl="0" eaLnBrk="1" fontAlgn="auto" latinLnBrk="0" hangingPunct="1">
              <a:lnSpc>
                <a:spcPct val="11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IBM Plex Sans Light"/>
                <a:ea typeface="IBM Plex Sans Light"/>
                <a:cs typeface="IBM Plex Sans Light"/>
                <a:sym typeface="IBM Plex Sans Light"/>
              </a:rPr>
              <a:t>Manage </a:t>
            </a:r>
          </a:p>
          <a:p>
            <a:pPr marL="0" marR="0" lvl="0" indent="0" algn="l" defTabSz="2437912" rtl="0" eaLnBrk="1" fontAlgn="auto" latinLnBrk="0" hangingPunct="1">
              <a:lnSpc>
                <a:spcPct val="11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IBM Plex Sans Light" panose="020B0503050203000203" pitchFamily="34" charset="0"/>
                <a:ea typeface="IBM Plex Sans Light"/>
                <a:cs typeface="IBM Plex Sans Light"/>
                <a:sym typeface="IBM Plex Sans Light"/>
              </a:rPr>
              <a:t>Maximo IT</a:t>
            </a:r>
          </a:p>
          <a:p>
            <a:pPr marL="0" marR="0" lvl="0" indent="0" algn="l" defTabSz="2437912" rtl="0" eaLnBrk="1" fontAlgn="auto" latinLnBrk="0" hangingPunct="1">
              <a:lnSpc>
                <a:spcPct val="11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IBM Plex Sans Light"/>
              <a:ea typeface="IBM Plex Sans Light"/>
              <a:cs typeface="IBM Plex Sans Light"/>
              <a:sym typeface="IBM Plex Sans Light"/>
            </a:endParaRPr>
          </a:p>
        </p:txBody>
      </p:sp>
      <p:sp>
        <p:nvSpPr>
          <p:cNvPr id="50" name="Text Placeholder 3">
            <a:extLst>
              <a:ext uri="{FF2B5EF4-FFF2-40B4-BE49-F238E27FC236}">
                <a16:creationId xmlns:a16="http://schemas.microsoft.com/office/drawing/2014/main" id="{3AAB1F89-09B9-AD2F-07A5-C1DACACFAFBA}"/>
              </a:ext>
            </a:extLst>
          </p:cNvPr>
          <p:cNvSpPr txBox="1">
            <a:spLocks/>
          </p:cNvSpPr>
          <p:nvPr/>
        </p:nvSpPr>
        <p:spPr>
          <a:xfrm>
            <a:off x="19323090" y="8905001"/>
            <a:ext cx="4428628" cy="831097"/>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l" defTabSz="2437912" rtl="0" eaLnBrk="1" fontAlgn="auto" latinLnBrk="0" hangingPunct="1">
              <a:lnSpc>
                <a:spcPct val="11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IBM Plex Sans Light"/>
                <a:ea typeface="IBM Plex Sans Light"/>
                <a:cs typeface="IBM Plex Sans Light"/>
                <a:sym typeface="IBM Plex Sans Light"/>
              </a:rPr>
              <a:t>Manage </a:t>
            </a:r>
          </a:p>
          <a:p>
            <a:pPr marL="0" marR="0" lvl="0" indent="0" algn="l" defTabSz="2437912" rtl="0" eaLnBrk="1" fontAlgn="auto" latinLnBrk="0" hangingPunct="1">
              <a:lnSpc>
                <a:spcPct val="11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IBM Plex Sans Light" panose="020B0503050203000203" pitchFamily="34" charset="0"/>
                <a:ea typeface="IBM Plex Sans Light"/>
                <a:cs typeface="IBM Plex Sans Light"/>
                <a:sym typeface="IBM Plex Sans Light"/>
              </a:rPr>
              <a:t>Service Provider</a:t>
            </a:r>
          </a:p>
          <a:p>
            <a:pPr marL="0" marR="0" lvl="0" indent="0" algn="l" defTabSz="2437912" rtl="0" eaLnBrk="1" fontAlgn="auto" latinLnBrk="0" hangingPunct="1">
              <a:lnSpc>
                <a:spcPct val="11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IBM Plex Sans Light"/>
              <a:ea typeface="IBM Plex Sans Light"/>
              <a:cs typeface="IBM Plex Sans Light"/>
              <a:sym typeface="IBM Plex Sans Light"/>
            </a:endParaRPr>
          </a:p>
        </p:txBody>
      </p:sp>
      <p:sp>
        <p:nvSpPr>
          <p:cNvPr id="51" name="Text Placeholder 3">
            <a:extLst>
              <a:ext uri="{FF2B5EF4-FFF2-40B4-BE49-F238E27FC236}">
                <a16:creationId xmlns:a16="http://schemas.microsoft.com/office/drawing/2014/main" id="{20B52C43-F80A-BD32-6F57-AA49F6B36707}"/>
              </a:ext>
            </a:extLst>
          </p:cNvPr>
          <p:cNvSpPr txBox="1">
            <a:spLocks/>
          </p:cNvSpPr>
          <p:nvPr/>
        </p:nvSpPr>
        <p:spPr>
          <a:xfrm>
            <a:off x="7907428" y="6300807"/>
            <a:ext cx="2865724" cy="560787"/>
          </a:xfrm>
          <a:prstGeom prst="rect">
            <a:avLst/>
          </a:prstGeom>
        </p:spPr>
        <p:txBody>
          <a:bodyPr lIns="0" tIns="0" rIns="0" bIns="0" anchor="ct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ctr" defTabSz="2437912" rtl="0" eaLnBrk="1" fontAlgn="auto" latinLnBrk="0" hangingPunct="1">
              <a:lnSpc>
                <a:spcPct val="11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IBM Plex Sans Light"/>
                <a:ea typeface="IBM Plex Sans Light"/>
                <a:cs typeface="IBM Plex Sans Light"/>
                <a:sym typeface="IBM Plex Sans Light"/>
              </a:rPr>
              <a:t>Operational Dashboards</a:t>
            </a:r>
            <a:endParaRPr kumimoji="0" lang="en-US" sz="2000" b="0" i="0" u="none" strike="noStrike" kern="0" cap="none" spc="0" normalizeH="0" baseline="0" noProof="0" dirty="0">
              <a:ln>
                <a:noFill/>
              </a:ln>
              <a:solidFill>
                <a:srgbClr val="000000"/>
              </a:solidFill>
              <a:effectLst/>
              <a:uLnTx/>
              <a:uFillTx/>
              <a:latin typeface="IBM Plex Sans Light" panose="020B0503050203000203" pitchFamily="34" charset="0"/>
              <a:ea typeface="IBM Plex Sans Light"/>
              <a:cs typeface="IBM Plex Sans Light"/>
              <a:sym typeface="IBM Plex Sans Light"/>
            </a:endParaRPr>
          </a:p>
        </p:txBody>
      </p:sp>
      <p:sp>
        <p:nvSpPr>
          <p:cNvPr id="52" name="Text Placeholder 3">
            <a:extLst>
              <a:ext uri="{FF2B5EF4-FFF2-40B4-BE49-F238E27FC236}">
                <a16:creationId xmlns:a16="http://schemas.microsoft.com/office/drawing/2014/main" id="{A5D8C650-59DB-429E-69FE-EF5753E66477}"/>
              </a:ext>
            </a:extLst>
          </p:cNvPr>
          <p:cNvSpPr txBox="1">
            <a:spLocks/>
          </p:cNvSpPr>
          <p:nvPr/>
        </p:nvSpPr>
        <p:spPr>
          <a:xfrm>
            <a:off x="11216978" y="6302880"/>
            <a:ext cx="2865724" cy="560787"/>
          </a:xfrm>
          <a:prstGeom prst="rect">
            <a:avLst/>
          </a:prstGeom>
        </p:spPr>
        <p:txBody>
          <a:bodyPr lIns="0" tIns="0" rIns="0" bIns="0" anchor="ct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defTabSz="2437912" rtl="0" eaLnBrk="1" fontAlgn="auto" latinLnBrk="0" hangingPunct="1">
              <a:lnSpc>
                <a:spcPct val="11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IBM Plex Sans Light"/>
                <a:ea typeface="IBM Plex Sans Light"/>
                <a:cs typeface="IBM Plex Sans Light"/>
                <a:sym typeface="IBM Plex Sans Light"/>
              </a:rPr>
              <a:t>Scheduling and </a:t>
            </a:r>
            <a:br>
              <a:rPr lang="en-US" sz="1800" kern="0" dirty="0">
                <a:solidFill>
                  <a:srgbClr val="000000"/>
                </a:solidFill>
              </a:rPr>
            </a:br>
            <a:r>
              <a:rPr lang="en-US" sz="1800" kern="0" dirty="0">
                <a:solidFill>
                  <a:srgbClr val="000000"/>
                </a:solidFill>
              </a:rPr>
              <a:t>D</a:t>
            </a:r>
            <a:r>
              <a:rPr kumimoji="0" lang="en-US" sz="1800" b="0" i="0" u="none" strike="noStrike" kern="0" cap="none" spc="0" normalizeH="0" baseline="0" noProof="0" dirty="0">
                <a:ln>
                  <a:noFill/>
                </a:ln>
                <a:solidFill>
                  <a:srgbClr val="000000"/>
                </a:solidFill>
                <a:effectLst/>
                <a:uLnTx/>
                <a:uFillTx/>
                <a:latin typeface="IBM Plex Sans Light"/>
                <a:ea typeface="IBM Plex Sans Light"/>
                <a:cs typeface="IBM Plex Sans Light"/>
                <a:sym typeface="IBM Plex Sans Light"/>
              </a:rPr>
              <a:t>ispatching Dashboards</a:t>
            </a:r>
            <a:endParaRPr kumimoji="0" lang="en-US" sz="2000" b="0" i="0" u="none" strike="noStrike" kern="0" cap="none" spc="0" normalizeH="0" baseline="0" noProof="0" dirty="0">
              <a:ln>
                <a:noFill/>
              </a:ln>
              <a:solidFill>
                <a:srgbClr val="000000"/>
              </a:solidFill>
              <a:effectLst/>
              <a:uLnTx/>
              <a:uFillTx/>
              <a:latin typeface="IBM Plex Sans Light" panose="020B0503050203000203" pitchFamily="34" charset="0"/>
              <a:ea typeface="IBM Plex Sans Light"/>
              <a:cs typeface="IBM Plex Sans Light"/>
              <a:sym typeface="IBM Plex Sans Light"/>
            </a:endParaRPr>
          </a:p>
        </p:txBody>
      </p:sp>
      <p:sp>
        <p:nvSpPr>
          <p:cNvPr id="54" name="Text Placeholder 3">
            <a:extLst>
              <a:ext uri="{FF2B5EF4-FFF2-40B4-BE49-F238E27FC236}">
                <a16:creationId xmlns:a16="http://schemas.microsoft.com/office/drawing/2014/main" id="{02A24E3E-1D67-04AC-0863-1A3B44B5450D}"/>
              </a:ext>
            </a:extLst>
          </p:cNvPr>
          <p:cNvSpPr txBox="1">
            <a:spLocks/>
          </p:cNvSpPr>
          <p:nvPr/>
        </p:nvSpPr>
        <p:spPr>
          <a:xfrm>
            <a:off x="19699254" y="6436613"/>
            <a:ext cx="3676299" cy="560787"/>
          </a:xfrm>
          <a:prstGeom prst="rect">
            <a:avLst/>
          </a:prstGeom>
        </p:spPr>
        <p:txBody>
          <a:bodyPr lIns="0" tIns="0" rIns="0" bIns="0" anchor="ct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defTabSz="2437912" rtl="0" eaLnBrk="1" fontAlgn="auto" latinLnBrk="0" hangingPunct="1">
              <a:lnSpc>
                <a:spcPct val="11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IBM Plex Sans Light"/>
                <a:ea typeface="IBM Plex Sans Light"/>
                <a:cs typeface="IBM Plex Sans Light"/>
                <a:sym typeface="IBM Plex Sans Light"/>
              </a:rPr>
              <a:t>Inventory Count Books</a:t>
            </a:r>
          </a:p>
          <a:p>
            <a:pPr marL="0" marR="0" lvl="0" indent="0" defTabSz="2437912" rtl="0" eaLnBrk="1" fontAlgn="auto" latinLnBrk="0" hangingPunct="1">
              <a:lnSpc>
                <a:spcPct val="110000"/>
              </a:lnSpc>
              <a:spcBef>
                <a:spcPts val="0"/>
              </a:spcBef>
              <a:spcAft>
                <a:spcPts val="0"/>
              </a:spcAft>
              <a:buClrTx/>
              <a:buSzTx/>
              <a:buFontTx/>
              <a:buNone/>
              <a:tabLst/>
              <a:defRPr/>
            </a:pPr>
            <a:endParaRPr lang="en-US" sz="1800" kern="0" dirty="0">
              <a:solidFill>
                <a:srgbClr val="000000"/>
              </a:solidFill>
            </a:endParaRPr>
          </a:p>
          <a:p>
            <a:pPr defTabSz="2437912">
              <a:defRPr/>
            </a:pPr>
            <a:r>
              <a:rPr kumimoji="0" lang="en-US" sz="1800" b="0" i="0" u="none" strike="noStrike" kern="0" cap="none" spc="0" normalizeH="0" baseline="0" noProof="0" dirty="0">
                <a:ln>
                  <a:noFill/>
                </a:ln>
                <a:solidFill>
                  <a:srgbClr val="000000"/>
                </a:solidFill>
                <a:effectLst/>
                <a:uLnTx/>
                <a:uFillTx/>
                <a:latin typeface="IBM Plex Sans Light"/>
                <a:ea typeface="IBM Plex Sans Light"/>
                <a:cs typeface="IBM Plex Sans Light"/>
                <a:sym typeface="IBM Plex Sans Light"/>
              </a:rPr>
              <a:t>Issues and transfers/receipts</a:t>
            </a:r>
            <a:endParaRPr kumimoji="0" lang="en-US" sz="1800" b="0" i="0" u="none" strike="noStrike" kern="0" cap="none" spc="0" normalizeH="0" baseline="0" noProof="0" dirty="0">
              <a:ln>
                <a:noFill/>
              </a:ln>
              <a:solidFill>
                <a:srgbClr val="000000"/>
              </a:solidFill>
              <a:effectLst/>
              <a:uLnTx/>
              <a:uFillTx/>
              <a:latin typeface="IBM Plex Sans Light" panose="020B0503050203000203" pitchFamily="34" charset="0"/>
              <a:ea typeface="IBM Plex Sans Light"/>
              <a:cs typeface="IBM Plex Sans Light"/>
              <a:sym typeface="IBM Plex Sans Light"/>
            </a:endParaRPr>
          </a:p>
          <a:p>
            <a:pPr marL="0" marR="0" lvl="0" indent="0" defTabSz="2437912" rtl="0" eaLnBrk="1" fontAlgn="auto" latinLnBrk="0" hangingPunct="1">
              <a:lnSpc>
                <a:spcPct val="11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IBM Plex Sans Light" panose="020B0503050203000203" pitchFamily="34" charset="0"/>
              <a:ea typeface="IBM Plex Sans Light"/>
              <a:cs typeface="IBM Plex Sans Light"/>
              <a:sym typeface="IBM Plex Sans Light"/>
            </a:endParaRPr>
          </a:p>
        </p:txBody>
      </p:sp>
      <p:sp>
        <p:nvSpPr>
          <p:cNvPr id="56" name="Text Placeholder 3">
            <a:extLst>
              <a:ext uri="{FF2B5EF4-FFF2-40B4-BE49-F238E27FC236}">
                <a16:creationId xmlns:a16="http://schemas.microsoft.com/office/drawing/2014/main" id="{34461908-11E9-D8AA-9376-5E6619CC4EB5}"/>
              </a:ext>
            </a:extLst>
          </p:cNvPr>
          <p:cNvSpPr txBox="1">
            <a:spLocks/>
          </p:cNvSpPr>
          <p:nvPr/>
        </p:nvSpPr>
        <p:spPr>
          <a:xfrm>
            <a:off x="19696459" y="6619776"/>
            <a:ext cx="2865724" cy="560787"/>
          </a:xfrm>
          <a:prstGeom prst="rect">
            <a:avLst/>
          </a:prstGeom>
        </p:spPr>
        <p:txBody>
          <a:bodyPr lIns="0" tIns="0" rIns="0" bIns="0" anchor="ct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ctr" defTabSz="2437912" rtl="0" eaLnBrk="1" fontAlgn="auto" latinLnBrk="0" hangingPunct="1">
              <a:lnSpc>
                <a:spcPct val="11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IBM Plex Sans Light" panose="020B0503050203000203" pitchFamily="34" charset="0"/>
              <a:ea typeface="IBM Plex Sans Light"/>
              <a:cs typeface="IBM Plex Sans Light"/>
              <a:sym typeface="IBM Plex Sans Light"/>
            </a:endParaRPr>
          </a:p>
        </p:txBody>
      </p:sp>
      <p:sp>
        <p:nvSpPr>
          <p:cNvPr id="57" name="Text Placeholder 3">
            <a:extLst>
              <a:ext uri="{FF2B5EF4-FFF2-40B4-BE49-F238E27FC236}">
                <a16:creationId xmlns:a16="http://schemas.microsoft.com/office/drawing/2014/main" id="{4077B1BB-843B-D444-3211-BC2FBC727BE4}"/>
              </a:ext>
            </a:extLst>
          </p:cNvPr>
          <p:cNvSpPr txBox="1">
            <a:spLocks/>
          </p:cNvSpPr>
          <p:nvPr/>
        </p:nvSpPr>
        <p:spPr>
          <a:xfrm>
            <a:off x="14444826" y="6118136"/>
            <a:ext cx="2865724" cy="385684"/>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defTabSz="2437912" rtl="0" eaLnBrk="1" fontAlgn="auto" latinLnBrk="0" hangingPunct="1">
              <a:lnSpc>
                <a:spcPct val="11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IBM Plex Sans Light"/>
                <a:ea typeface="IBM Plex Sans Light"/>
                <a:cs typeface="IBM Plex Sans Light"/>
                <a:sym typeface="IBM Plex Sans Light"/>
              </a:rPr>
              <a:t>Service Requests</a:t>
            </a:r>
          </a:p>
          <a:p>
            <a:pPr marL="0" marR="0" lvl="0" indent="0" defTabSz="2437912" rtl="0" eaLnBrk="1" fontAlgn="auto" latinLnBrk="0" hangingPunct="1">
              <a:lnSpc>
                <a:spcPct val="110000"/>
              </a:lnSpc>
              <a:spcBef>
                <a:spcPts val="0"/>
              </a:spcBef>
              <a:spcAft>
                <a:spcPts val="0"/>
              </a:spcAft>
              <a:buClrTx/>
              <a:buSzTx/>
              <a:buFontTx/>
              <a:buNone/>
              <a:tabLst/>
              <a:defRPr/>
            </a:pPr>
            <a:endParaRPr lang="en-US" sz="1800" kern="0" dirty="0">
              <a:solidFill>
                <a:srgbClr val="000000"/>
              </a:solidFill>
            </a:endParaRPr>
          </a:p>
          <a:p>
            <a:pPr defTabSz="2437912">
              <a:defRPr/>
            </a:pPr>
            <a:r>
              <a:rPr lang="en-US" sz="1800" kern="0" dirty="0">
                <a:solidFill>
                  <a:srgbClr val="000000"/>
                </a:solidFill>
              </a:rPr>
              <a:t>Asset audits</a:t>
            </a:r>
          </a:p>
          <a:p>
            <a:pPr marL="0" marR="0" lvl="0" indent="0" defTabSz="2437912" rtl="0" eaLnBrk="1" fontAlgn="auto" latinLnBrk="0" hangingPunct="1">
              <a:lnSpc>
                <a:spcPct val="11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IBM Plex Sans Light" panose="020B0503050203000203" pitchFamily="34" charset="0"/>
              <a:ea typeface="IBM Plex Sans Light"/>
              <a:cs typeface="IBM Plex Sans Light"/>
              <a:sym typeface="IBM Plex Sans Light"/>
            </a:endParaRPr>
          </a:p>
        </p:txBody>
      </p:sp>
      <p:sp>
        <p:nvSpPr>
          <p:cNvPr id="58" name="Text Placeholder 3">
            <a:extLst>
              <a:ext uri="{FF2B5EF4-FFF2-40B4-BE49-F238E27FC236}">
                <a16:creationId xmlns:a16="http://schemas.microsoft.com/office/drawing/2014/main" id="{035FCF98-F58C-02AB-13C9-84A2B75964E6}"/>
              </a:ext>
            </a:extLst>
          </p:cNvPr>
          <p:cNvSpPr txBox="1">
            <a:spLocks/>
          </p:cNvSpPr>
          <p:nvPr/>
        </p:nvSpPr>
        <p:spPr>
          <a:xfrm>
            <a:off x="16966646" y="6112272"/>
            <a:ext cx="2865724" cy="560787"/>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defTabSz="2437912" rtl="0" eaLnBrk="1" fontAlgn="auto" latinLnBrk="0" hangingPunct="1">
              <a:lnSpc>
                <a:spcPct val="11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IBM Plex Sans Light"/>
                <a:ea typeface="IBM Plex Sans Light"/>
                <a:cs typeface="IBM Plex Sans Light"/>
                <a:sym typeface="IBM Plex Sans Light"/>
              </a:rPr>
              <a:t>Work execution</a:t>
            </a:r>
          </a:p>
          <a:p>
            <a:pPr marL="0" marR="0" lvl="0" indent="0" defTabSz="2437912" rtl="0" eaLnBrk="1" fontAlgn="auto" latinLnBrk="0" hangingPunct="1">
              <a:lnSpc>
                <a:spcPct val="110000"/>
              </a:lnSpc>
              <a:spcBef>
                <a:spcPts val="0"/>
              </a:spcBef>
              <a:spcAft>
                <a:spcPts val="0"/>
              </a:spcAft>
              <a:buClrTx/>
              <a:buSzTx/>
              <a:buFontTx/>
              <a:buNone/>
              <a:tabLst/>
              <a:defRPr/>
            </a:pPr>
            <a:endParaRPr lang="en-US" sz="1800" kern="0" dirty="0">
              <a:solidFill>
                <a:srgbClr val="000000"/>
              </a:solidFill>
            </a:endParaRPr>
          </a:p>
          <a:p>
            <a:pPr defTabSz="2437912">
              <a:defRPr/>
            </a:pPr>
            <a:r>
              <a:rPr kumimoji="0" lang="en-US" sz="1800" b="0" i="0" u="none" strike="noStrike" kern="0" cap="none" spc="0" normalizeH="0" baseline="0" noProof="0" dirty="0">
                <a:ln>
                  <a:noFill/>
                </a:ln>
                <a:solidFill>
                  <a:srgbClr val="000000"/>
                </a:solidFill>
                <a:effectLst/>
                <a:uLnTx/>
                <a:uFillTx/>
                <a:latin typeface="IBM Plex Sans Light"/>
                <a:ea typeface="IBM Plex Sans Light"/>
                <a:cs typeface="IBM Plex Sans Light"/>
                <a:sym typeface="IBM Plex Sans Light"/>
              </a:rPr>
              <a:t>Inspections</a:t>
            </a:r>
            <a:endParaRPr kumimoji="0" lang="en-US" sz="1800" b="0" i="0" u="none" strike="noStrike" kern="0" cap="none" spc="0" normalizeH="0" baseline="0" noProof="0" dirty="0">
              <a:ln>
                <a:noFill/>
              </a:ln>
              <a:solidFill>
                <a:srgbClr val="000000"/>
              </a:solidFill>
              <a:effectLst/>
              <a:uLnTx/>
              <a:uFillTx/>
              <a:latin typeface="IBM Plex Sans Light" panose="020B0503050203000203" pitchFamily="34" charset="0"/>
              <a:ea typeface="IBM Plex Sans Light"/>
              <a:cs typeface="IBM Plex Sans Light"/>
              <a:sym typeface="IBM Plex Sans Light"/>
            </a:endParaRPr>
          </a:p>
          <a:p>
            <a:pPr marL="0" marR="0" lvl="0" indent="0" algn="ctr" defTabSz="2437912" rtl="0" eaLnBrk="1" fontAlgn="auto" latinLnBrk="0" hangingPunct="1">
              <a:lnSpc>
                <a:spcPct val="11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IBM Plex Sans Light" panose="020B0503050203000203" pitchFamily="34" charset="0"/>
              <a:ea typeface="IBM Plex Sans Light"/>
              <a:cs typeface="IBM Plex Sans Light"/>
              <a:sym typeface="IBM Plex Sans Light"/>
            </a:endParaRPr>
          </a:p>
        </p:txBody>
      </p:sp>
      <p:sp>
        <p:nvSpPr>
          <p:cNvPr id="59" name="Text Placeholder 3">
            <a:extLst>
              <a:ext uri="{FF2B5EF4-FFF2-40B4-BE49-F238E27FC236}">
                <a16:creationId xmlns:a16="http://schemas.microsoft.com/office/drawing/2014/main" id="{6BCC257C-CAEF-CA0F-A088-053465F6BE86}"/>
              </a:ext>
            </a:extLst>
          </p:cNvPr>
          <p:cNvSpPr txBox="1">
            <a:spLocks/>
          </p:cNvSpPr>
          <p:nvPr/>
        </p:nvSpPr>
        <p:spPr>
          <a:xfrm>
            <a:off x="16762947" y="6652294"/>
            <a:ext cx="2865724" cy="560787"/>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ctr" defTabSz="2437912" rtl="0" eaLnBrk="1" fontAlgn="auto" latinLnBrk="0" hangingPunct="1">
              <a:lnSpc>
                <a:spcPct val="11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IBM Plex Sans Light" panose="020B0503050203000203" pitchFamily="34" charset="0"/>
              <a:ea typeface="IBM Plex Sans Light"/>
              <a:cs typeface="IBM Plex Sans Light"/>
              <a:sym typeface="IBM Plex Sans Light"/>
            </a:endParaRPr>
          </a:p>
        </p:txBody>
      </p:sp>
      <p:sp>
        <p:nvSpPr>
          <p:cNvPr id="60" name="Text Placeholder 3">
            <a:extLst>
              <a:ext uri="{FF2B5EF4-FFF2-40B4-BE49-F238E27FC236}">
                <a16:creationId xmlns:a16="http://schemas.microsoft.com/office/drawing/2014/main" id="{BAAFF90A-C337-0DC3-E625-40EDE5EAFBCD}"/>
              </a:ext>
            </a:extLst>
          </p:cNvPr>
          <p:cNvSpPr txBox="1">
            <a:spLocks/>
          </p:cNvSpPr>
          <p:nvPr/>
        </p:nvSpPr>
        <p:spPr>
          <a:xfrm>
            <a:off x="14243827" y="6667195"/>
            <a:ext cx="2865724" cy="560787"/>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defTabSz="2437912" rtl="0" eaLnBrk="1" fontAlgn="auto" latinLnBrk="0" hangingPunct="1">
              <a:lnSpc>
                <a:spcPct val="11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IBM Plex Sans Light" panose="020B0503050203000203" pitchFamily="34" charset="0"/>
              <a:ea typeface="IBM Plex Sans Light"/>
              <a:cs typeface="IBM Plex Sans Light"/>
              <a:sym typeface="IBM Plex Sans Light"/>
            </a:endParaRPr>
          </a:p>
        </p:txBody>
      </p:sp>
      <p:grpSp>
        <p:nvGrpSpPr>
          <p:cNvPr id="61" name="Group 60">
            <a:extLst>
              <a:ext uri="{FF2B5EF4-FFF2-40B4-BE49-F238E27FC236}">
                <a16:creationId xmlns:a16="http://schemas.microsoft.com/office/drawing/2014/main" id="{43ADB022-5AE8-EF0F-572D-F4C7F919FB70}"/>
              </a:ext>
            </a:extLst>
          </p:cNvPr>
          <p:cNvGrpSpPr>
            <a:grpSpLocks noChangeAspect="1"/>
          </p:cNvGrpSpPr>
          <p:nvPr/>
        </p:nvGrpSpPr>
        <p:grpSpPr>
          <a:xfrm>
            <a:off x="6798276" y="6142747"/>
            <a:ext cx="564428" cy="940716"/>
            <a:chOff x="6881812" y="6301860"/>
            <a:chExt cx="257175" cy="428625"/>
          </a:xfrm>
        </p:grpSpPr>
        <p:sp>
          <p:nvSpPr>
            <p:cNvPr id="62" name="Freeform 1036">
              <a:extLst>
                <a:ext uri="{FF2B5EF4-FFF2-40B4-BE49-F238E27FC236}">
                  <a16:creationId xmlns:a16="http://schemas.microsoft.com/office/drawing/2014/main" id="{73CA396D-B4C4-BB81-5A27-6AC5D7BF037C}"/>
                </a:ext>
              </a:extLst>
            </p:cNvPr>
            <p:cNvSpPr/>
            <p:nvPr/>
          </p:nvSpPr>
          <p:spPr>
            <a:xfrm>
              <a:off x="6881812" y="6301860"/>
              <a:ext cx="257175" cy="428625"/>
            </a:xfrm>
            <a:custGeom>
              <a:avLst/>
              <a:gdLst>
                <a:gd name="connsiteX0" fmla="*/ 257175 w 257175"/>
                <a:gd name="connsiteY0" fmla="*/ 428625 h 428625"/>
                <a:gd name="connsiteX1" fmla="*/ 0 w 257175"/>
                <a:gd name="connsiteY1" fmla="*/ 428625 h 428625"/>
                <a:gd name="connsiteX2" fmla="*/ 0 w 257175"/>
                <a:gd name="connsiteY2" fmla="*/ 0 h 428625"/>
                <a:gd name="connsiteX3" fmla="*/ 257175 w 257175"/>
                <a:gd name="connsiteY3" fmla="*/ 0 h 428625"/>
                <a:gd name="connsiteX4" fmla="*/ 257175 w 257175"/>
                <a:gd name="connsiteY4" fmla="*/ 428625 h 428625"/>
                <a:gd name="connsiteX5" fmla="*/ 0 w 257175"/>
                <a:gd name="connsiteY5" fmla="*/ 328613 h 428625"/>
                <a:gd name="connsiteX6" fmla="*/ 257175 w 257175"/>
                <a:gd name="connsiteY6" fmla="*/ 328613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428625">
                  <a:moveTo>
                    <a:pt x="257175" y="428625"/>
                  </a:moveTo>
                  <a:lnTo>
                    <a:pt x="0" y="428625"/>
                  </a:lnTo>
                  <a:lnTo>
                    <a:pt x="0" y="0"/>
                  </a:lnTo>
                  <a:lnTo>
                    <a:pt x="257175" y="0"/>
                  </a:lnTo>
                  <a:lnTo>
                    <a:pt x="257175" y="428625"/>
                  </a:lnTo>
                  <a:close/>
                  <a:moveTo>
                    <a:pt x="0" y="328613"/>
                  </a:moveTo>
                  <a:lnTo>
                    <a:pt x="257175" y="328613"/>
                  </a:lnTo>
                </a:path>
              </a:pathLst>
            </a:custGeom>
            <a:noFill/>
            <a:ln w="19050" cap="flat">
              <a:solidFill>
                <a:schemeClr val="tx1"/>
              </a:solidFill>
              <a:prstDash val="solid"/>
              <a:round/>
            </a:ln>
          </p:spPr>
          <p:txBody>
            <a:bodyPr rtlCol="0" anchor="ct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IBM Plex Sans Light"/>
                <a:ea typeface="IBM Plex Sans Light"/>
                <a:cs typeface="IBM Plex Sans Light"/>
              </a:endParaRPr>
            </a:p>
          </p:txBody>
        </p:sp>
        <p:sp>
          <p:nvSpPr>
            <p:cNvPr id="63" name="Freeform 1037">
              <a:extLst>
                <a:ext uri="{FF2B5EF4-FFF2-40B4-BE49-F238E27FC236}">
                  <a16:creationId xmlns:a16="http://schemas.microsoft.com/office/drawing/2014/main" id="{22D5C04F-1F4E-BC61-2CDB-AA7DEA21F2FC}"/>
                </a:ext>
              </a:extLst>
            </p:cNvPr>
            <p:cNvSpPr/>
            <p:nvPr/>
          </p:nvSpPr>
          <p:spPr>
            <a:xfrm>
              <a:off x="6996112" y="6666191"/>
              <a:ext cx="28575" cy="28575"/>
            </a:xfrm>
            <a:custGeom>
              <a:avLst/>
              <a:gdLst>
                <a:gd name="connsiteX0" fmla="*/ 28575 w 28575"/>
                <a:gd name="connsiteY0" fmla="*/ 14288 h 28575"/>
                <a:gd name="connsiteX1" fmla="*/ 14288 w 28575"/>
                <a:gd name="connsiteY1" fmla="*/ 28575 h 28575"/>
                <a:gd name="connsiteX2" fmla="*/ 0 w 28575"/>
                <a:gd name="connsiteY2" fmla="*/ 14288 h 28575"/>
                <a:gd name="connsiteX3" fmla="*/ 14288 w 28575"/>
                <a:gd name="connsiteY3" fmla="*/ 0 h 28575"/>
                <a:gd name="connsiteX4" fmla="*/ 28575 w 28575"/>
                <a:gd name="connsiteY4" fmla="*/ 14288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575" y="14288"/>
                  </a:moveTo>
                  <a:cubicBezTo>
                    <a:pt x="28575" y="22178"/>
                    <a:pt x="22178" y="28575"/>
                    <a:pt x="14288" y="28575"/>
                  </a:cubicBezTo>
                  <a:cubicBezTo>
                    <a:pt x="6397" y="28575"/>
                    <a:pt x="0" y="22178"/>
                    <a:pt x="0" y="14288"/>
                  </a:cubicBezTo>
                  <a:cubicBezTo>
                    <a:pt x="0" y="6397"/>
                    <a:pt x="6397" y="0"/>
                    <a:pt x="14288" y="0"/>
                  </a:cubicBezTo>
                  <a:cubicBezTo>
                    <a:pt x="22178" y="0"/>
                    <a:pt x="28575" y="6397"/>
                    <a:pt x="28575" y="14288"/>
                  </a:cubicBezTo>
                  <a:close/>
                </a:path>
              </a:pathLst>
            </a:custGeom>
            <a:solidFill>
              <a:srgbClr val="000000"/>
            </a:solidFill>
            <a:ln w="19050" cap="flat">
              <a:solidFill>
                <a:schemeClr val="tx1"/>
              </a:solidFill>
              <a:prstDash val="solid"/>
              <a:miter/>
            </a:ln>
          </p:spPr>
          <p:txBody>
            <a:bodyPr rtlCol="0" anchor="ct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IBM Plex Sans Light"/>
                <a:ea typeface="IBM Plex Sans Light"/>
                <a:cs typeface="IBM Plex Sans Light"/>
              </a:endParaRPr>
            </a:p>
          </p:txBody>
        </p:sp>
      </p:grpSp>
      <p:pic>
        <p:nvPicPr>
          <p:cNvPr id="37" name="office.svg">
            <a:extLst>
              <a:ext uri="{FF2B5EF4-FFF2-40B4-BE49-F238E27FC236}">
                <a16:creationId xmlns:a16="http://schemas.microsoft.com/office/drawing/2014/main" id="{F6188F1C-28AB-690E-561F-5A5ECE0B543A}"/>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6184049" y="833041"/>
            <a:ext cx="943980" cy="943980"/>
          </a:xfrm>
          <a:prstGeom prst="rect">
            <a:avLst/>
          </a:prstGeom>
          <a:ln w="12700">
            <a:miter lim="400000"/>
          </a:ln>
        </p:spPr>
      </p:pic>
      <p:cxnSp>
        <p:nvCxnSpPr>
          <p:cNvPr id="40" name="Straight Connector 39">
            <a:extLst>
              <a:ext uri="{FF2B5EF4-FFF2-40B4-BE49-F238E27FC236}">
                <a16:creationId xmlns:a16="http://schemas.microsoft.com/office/drawing/2014/main" id="{0A7E530D-636D-4011-D59D-7DC3AC2A9D4F}"/>
              </a:ext>
            </a:extLst>
          </p:cNvPr>
          <p:cNvCxnSpPr>
            <a:cxnSpLocks/>
          </p:cNvCxnSpPr>
          <p:nvPr/>
        </p:nvCxnSpPr>
        <p:spPr bwMode="auto">
          <a:xfrm>
            <a:off x="14937884" y="3059581"/>
            <a:ext cx="0" cy="235701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20F1DB51-D9B7-7A53-7B1B-4EA1CF60D224}"/>
              </a:ext>
            </a:extLst>
          </p:cNvPr>
          <p:cNvCxnSpPr>
            <a:cxnSpLocks/>
          </p:cNvCxnSpPr>
          <p:nvPr/>
        </p:nvCxnSpPr>
        <p:spPr bwMode="auto">
          <a:xfrm>
            <a:off x="10399818" y="3055865"/>
            <a:ext cx="0" cy="235701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Graphic 61">
            <a:extLst>
              <a:ext uri="{FF2B5EF4-FFF2-40B4-BE49-F238E27FC236}">
                <a16:creationId xmlns:a16="http://schemas.microsoft.com/office/drawing/2014/main" id="{55F2568F-C56C-5416-6FC3-BD50B81E1649}"/>
              </a:ext>
            </a:extLst>
          </p:cNvPr>
          <p:cNvSpPr>
            <a:spLocks noChangeAspect="1"/>
          </p:cNvSpPr>
          <p:nvPr/>
        </p:nvSpPr>
        <p:spPr>
          <a:xfrm>
            <a:off x="20066105" y="3096228"/>
            <a:ext cx="1068655" cy="1068655"/>
          </a:xfrm>
          <a:custGeom>
            <a:avLst/>
            <a:gdLst>
              <a:gd name="connsiteX0" fmla="*/ 71033 w 417841"/>
              <a:gd name="connsiteY0" fmla="*/ 345415 h 417841"/>
              <a:gd name="connsiteX1" fmla="*/ 129531 w 417841"/>
              <a:gd name="connsiteY1" fmla="*/ 286918 h 417841"/>
              <a:gd name="connsiteX2" fmla="*/ 286918 w 417841"/>
              <a:gd name="connsiteY2" fmla="*/ 129531 h 417841"/>
              <a:gd name="connsiteX3" fmla="*/ 349594 w 417841"/>
              <a:gd name="connsiteY3" fmla="*/ 66855 h 417841"/>
              <a:gd name="connsiteX4" fmla="*/ 41784 w 417841"/>
              <a:gd name="connsiteY4" fmla="*/ 0 h 417841"/>
              <a:gd name="connsiteX5" fmla="*/ 0 w 417841"/>
              <a:gd name="connsiteY5" fmla="*/ 41784 h 417841"/>
              <a:gd name="connsiteX6" fmla="*/ 41784 w 417841"/>
              <a:gd name="connsiteY6" fmla="*/ 83568 h 417841"/>
              <a:gd name="connsiteX7" fmla="*/ 83568 w 417841"/>
              <a:gd name="connsiteY7" fmla="*/ 41784 h 417841"/>
              <a:gd name="connsiteX8" fmla="*/ 41784 w 417841"/>
              <a:gd name="connsiteY8" fmla="*/ 0 h 417841"/>
              <a:gd name="connsiteX9" fmla="*/ 41784 w 417841"/>
              <a:gd name="connsiteY9" fmla="*/ 334273 h 417841"/>
              <a:gd name="connsiteX10" fmla="*/ 0 w 417841"/>
              <a:gd name="connsiteY10" fmla="*/ 376057 h 417841"/>
              <a:gd name="connsiteX11" fmla="*/ 41784 w 417841"/>
              <a:gd name="connsiteY11" fmla="*/ 417841 h 417841"/>
              <a:gd name="connsiteX12" fmla="*/ 83568 w 417841"/>
              <a:gd name="connsiteY12" fmla="*/ 376057 h 417841"/>
              <a:gd name="connsiteX13" fmla="*/ 41784 w 417841"/>
              <a:gd name="connsiteY13" fmla="*/ 334273 h 417841"/>
              <a:gd name="connsiteX14" fmla="*/ 376057 w 417841"/>
              <a:gd name="connsiteY14" fmla="*/ 334273 h 417841"/>
              <a:gd name="connsiteX15" fmla="*/ 334273 w 417841"/>
              <a:gd name="connsiteY15" fmla="*/ 376057 h 417841"/>
              <a:gd name="connsiteX16" fmla="*/ 376057 w 417841"/>
              <a:gd name="connsiteY16" fmla="*/ 417841 h 417841"/>
              <a:gd name="connsiteX17" fmla="*/ 417841 w 417841"/>
              <a:gd name="connsiteY17" fmla="*/ 376057 h 417841"/>
              <a:gd name="connsiteX18" fmla="*/ 376057 w 417841"/>
              <a:gd name="connsiteY18" fmla="*/ 334273 h 417841"/>
              <a:gd name="connsiteX19" fmla="*/ 41784 w 417841"/>
              <a:gd name="connsiteY19" fmla="*/ 362129 h 417841"/>
              <a:gd name="connsiteX20" fmla="*/ 27856 w 417841"/>
              <a:gd name="connsiteY20" fmla="*/ 376057 h 417841"/>
              <a:gd name="connsiteX21" fmla="*/ 41784 w 417841"/>
              <a:gd name="connsiteY21" fmla="*/ 389985 h 417841"/>
              <a:gd name="connsiteX22" fmla="*/ 55712 w 417841"/>
              <a:gd name="connsiteY22" fmla="*/ 376057 h 417841"/>
              <a:gd name="connsiteX23" fmla="*/ 41784 w 417841"/>
              <a:gd name="connsiteY23" fmla="*/ 362129 h 417841"/>
              <a:gd name="connsiteX24" fmla="*/ 376057 w 417841"/>
              <a:gd name="connsiteY24" fmla="*/ 0 h 417841"/>
              <a:gd name="connsiteX25" fmla="*/ 334273 w 417841"/>
              <a:gd name="connsiteY25" fmla="*/ 41784 h 417841"/>
              <a:gd name="connsiteX26" fmla="*/ 376057 w 417841"/>
              <a:gd name="connsiteY26" fmla="*/ 83568 h 417841"/>
              <a:gd name="connsiteX27" fmla="*/ 417841 w 417841"/>
              <a:gd name="connsiteY27" fmla="*/ 41784 h 417841"/>
              <a:gd name="connsiteX28" fmla="*/ 376057 w 417841"/>
              <a:gd name="connsiteY28" fmla="*/ 0 h 417841"/>
              <a:gd name="connsiteX29" fmla="*/ 376057 w 417841"/>
              <a:gd name="connsiteY29" fmla="*/ 27856 h 417841"/>
              <a:gd name="connsiteX30" fmla="*/ 362129 w 417841"/>
              <a:gd name="connsiteY30" fmla="*/ 41784 h 417841"/>
              <a:gd name="connsiteX31" fmla="*/ 376057 w 417841"/>
              <a:gd name="connsiteY31" fmla="*/ 55712 h 417841"/>
              <a:gd name="connsiteX32" fmla="*/ 389985 w 417841"/>
              <a:gd name="connsiteY32" fmla="*/ 41784 h 417841"/>
              <a:gd name="connsiteX33" fmla="*/ 376057 w 417841"/>
              <a:gd name="connsiteY33" fmla="*/ 27856 h 417841"/>
              <a:gd name="connsiteX34" fmla="*/ 208921 w 417841"/>
              <a:gd name="connsiteY34" fmla="*/ 139280 h 417841"/>
              <a:gd name="connsiteX35" fmla="*/ 139280 w 417841"/>
              <a:gd name="connsiteY35" fmla="*/ 208921 h 417841"/>
              <a:gd name="connsiteX36" fmla="*/ 208921 w 417841"/>
              <a:gd name="connsiteY36" fmla="*/ 278561 h 417841"/>
              <a:gd name="connsiteX37" fmla="*/ 278561 w 417841"/>
              <a:gd name="connsiteY37" fmla="*/ 208921 h 417841"/>
              <a:gd name="connsiteX38" fmla="*/ 208921 w 417841"/>
              <a:gd name="connsiteY38" fmla="*/ 139280 h 417841"/>
              <a:gd name="connsiteX39" fmla="*/ 208921 w 417841"/>
              <a:gd name="connsiteY39" fmla="*/ 167137 h 417841"/>
              <a:gd name="connsiteX40" fmla="*/ 167137 w 417841"/>
              <a:gd name="connsiteY40" fmla="*/ 208921 h 417841"/>
              <a:gd name="connsiteX41" fmla="*/ 208921 w 417841"/>
              <a:gd name="connsiteY41" fmla="*/ 250705 h 417841"/>
              <a:gd name="connsiteX42" fmla="*/ 250705 w 417841"/>
              <a:gd name="connsiteY42" fmla="*/ 208921 h 417841"/>
              <a:gd name="connsiteX43" fmla="*/ 208921 w 417841"/>
              <a:gd name="connsiteY43" fmla="*/ 167137 h 417841"/>
              <a:gd name="connsiteX44" fmla="*/ 55712 w 417841"/>
              <a:gd name="connsiteY44" fmla="*/ 208921 h 417841"/>
              <a:gd name="connsiteX45" fmla="*/ 208921 w 417841"/>
              <a:gd name="connsiteY45" fmla="*/ 306417 h 417841"/>
              <a:gd name="connsiteX46" fmla="*/ 362129 w 417841"/>
              <a:gd name="connsiteY46" fmla="*/ 208921 h 417841"/>
              <a:gd name="connsiteX47" fmla="*/ 208921 w 417841"/>
              <a:gd name="connsiteY47" fmla="*/ 111424 h 417841"/>
              <a:gd name="connsiteX48" fmla="*/ 55712 w 417841"/>
              <a:gd name="connsiteY48" fmla="*/ 208921 h 41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17841" h="417841">
                <a:moveTo>
                  <a:pt x="71033" y="345415"/>
                </a:moveTo>
                <a:lnTo>
                  <a:pt x="129531" y="286918"/>
                </a:lnTo>
                <a:moveTo>
                  <a:pt x="286918" y="129531"/>
                </a:moveTo>
                <a:lnTo>
                  <a:pt x="349594" y="66855"/>
                </a:lnTo>
                <a:moveTo>
                  <a:pt x="41784" y="0"/>
                </a:moveTo>
                <a:cubicBezTo>
                  <a:pt x="18106" y="0"/>
                  <a:pt x="0" y="18106"/>
                  <a:pt x="0" y="41784"/>
                </a:cubicBezTo>
                <a:cubicBezTo>
                  <a:pt x="0" y="65462"/>
                  <a:pt x="18106" y="83568"/>
                  <a:pt x="41784" y="83568"/>
                </a:cubicBezTo>
                <a:cubicBezTo>
                  <a:pt x="65462" y="83568"/>
                  <a:pt x="83568" y="65462"/>
                  <a:pt x="83568" y="41784"/>
                </a:cubicBezTo>
                <a:cubicBezTo>
                  <a:pt x="83568" y="18106"/>
                  <a:pt x="65462" y="0"/>
                  <a:pt x="41784" y="0"/>
                </a:cubicBezTo>
                <a:close/>
                <a:moveTo>
                  <a:pt x="41784" y="334273"/>
                </a:moveTo>
                <a:cubicBezTo>
                  <a:pt x="18106" y="334273"/>
                  <a:pt x="0" y="352379"/>
                  <a:pt x="0" y="376057"/>
                </a:cubicBezTo>
                <a:cubicBezTo>
                  <a:pt x="0" y="399735"/>
                  <a:pt x="18106" y="417841"/>
                  <a:pt x="41784" y="417841"/>
                </a:cubicBezTo>
                <a:cubicBezTo>
                  <a:pt x="65462" y="417841"/>
                  <a:pt x="83568" y="399735"/>
                  <a:pt x="83568" y="376057"/>
                </a:cubicBezTo>
                <a:cubicBezTo>
                  <a:pt x="83568" y="352379"/>
                  <a:pt x="65462" y="334273"/>
                  <a:pt x="41784" y="334273"/>
                </a:cubicBezTo>
                <a:close/>
                <a:moveTo>
                  <a:pt x="376057" y="334273"/>
                </a:moveTo>
                <a:cubicBezTo>
                  <a:pt x="352379" y="334273"/>
                  <a:pt x="334273" y="352379"/>
                  <a:pt x="334273" y="376057"/>
                </a:cubicBezTo>
                <a:cubicBezTo>
                  <a:pt x="334273" y="399735"/>
                  <a:pt x="352379" y="417841"/>
                  <a:pt x="376057" y="417841"/>
                </a:cubicBezTo>
                <a:cubicBezTo>
                  <a:pt x="399735" y="417841"/>
                  <a:pt x="417841" y="399735"/>
                  <a:pt x="417841" y="376057"/>
                </a:cubicBezTo>
                <a:cubicBezTo>
                  <a:pt x="417841" y="352379"/>
                  <a:pt x="399735" y="334273"/>
                  <a:pt x="376057" y="334273"/>
                </a:cubicBezTo>
                <a:close/>
                <a:moveTo>
                  <a:pt x="41784" y="362129"/>
                </a:moveTo>
                <a:cubicBezTo>
                  <a:pt x="33427" y="362129"/>
                  <a:pt x="27856" y="367700"/>
                  <a:pt x="27856" y="376057"/>
                </a:cubicBezTo>
                <a:cubicBezTo>
                  <a:pt x="27856" y="384414"/>
                  <a:pt x="33427" y="389985"/>
                  <a:pt x="41784" y="389985"/>
                </a:cubicBezTo>
                <a:cubicBezTo>
                  <a:pt x="50141" y="389985"/>
                  <a:pt x="55712" y="384414"/>
                  <a:pt x="55712" y="376057"/>
                </a:cubicBezTo>
                <a:cubicBezTo>
                  <a:pt x="55712" y="367700"/>
                  <a:pt x="50141" y="362129"/>
                  <a:pt x="41784" y="362129"/>
                </a:cubicBezTo>
                <a:close/>
                <a:moveTo>
                  <a:pt x="376057" y="0"/>
                </a:moveTo>
                <a:cubicBezTo>
                  <a:pt x="352379" y="0"/>
                  <a:pt x="334273" y="18106"/>
                  <a:pt x="334273" y="41784"/>
                </a:cubicBezTo>
                <a:cubicBezTo>
                  <a:pt x="334273" y="65462"/>
                  <a:pt x="352379" y="83568"/>
                  <a:pt x="376057" y="83568"/>
                </a:cubicBezTo>
                <a:cubicBezTo>
                  <a:pt x="399735" y="83568"/>
                  <a:pt x="417841" y="65462"/>
                  <a:pt x="417841" y="41784"/>
                </a:cubicBezTo>
                <a:cubicBezTo>
                  <a:pt x="417841" y="18106"/>
                  <a:pt x="399735" y="0"/>
                  <a:pt x="376057" y="0"/>
                </a:cubicBezTo>
                <a:close/>
                <a:moveTo>
                  <a:pt x="376057" y="27856"/>
                </a:moveTo>
                <a:cubicBezTo>
                  <a:pt x="367700" y="27856"/>
                  <a:pt x="362129" y="33427"/>
                  <a:pt x="362129" y="41784"/>
                </a:cubicBezTo>
                <a:cubicBezTo>
                  <a:pt x="362129" y="50141"/>
                  <a:pt x="367700" y="55712"/>
                  <a:pt x="376057" y="55712"/>
                </a:cubicBezTo>
                <a:cubicBezTo>
                  <a:pt x="384414" y="55712"/>
                  <a:pt x="389985" y="50141"/>
                  <a:pt x="389985" y="41784"/>
                </a:cubicBezTo>
                <a:cubicBezTo>
                  <a:pt x="389985" y="33427"/>
                  <a:pt x="384414" y="27856"/>
                  <a:pt x="376057" y="27856"/>
                </a:cubicBezTo>
                <a:close/>
                <a:moveTo>
                  <a:pt x="208921" y="139280"/>
                </a:moveTo>
                <a:cubicBezTo>
                  <a:pt x="169922" y="139280"/>
                  <a:pt x="139280" y="169922"/>
                  <a:pt x="139280" y="208921"/>
                </a:cubicBezTo>
                <a:cubicBezTo>
                  <a:pt x="139280" y="247919"/>
                  <a:pt x="169922" y="278561"/>
                  <a:pt x="208921" y="278561"/>
                </a:cubicBezTo>
                <a:cubicBezTo>
                  <a:pt x="247919" y="278561"/>
                  <a:pt x="278561" y="247919"/>
                  <a:pt x="278561" y="208921"/>
                </a:cubicBezTo>
                <a:cubicBezTo>
                  <a:pt x="278561" y="169922"/>
                  <a:pt x="247919" y="139280"/>
                  <a:pt x="208921" y="139280"/>
                </a:cubicBezTo>
                <a:close/>
                <a:moveTo>
                  <a:pt x="208921" y="167137"/>
                </a:moveTo>
                <a:cubicBezTo>
                  <a:pt x="185243" y="167137"/>
                  <a:pt x="167137" y="185243"/>
                  <a:pt x="167137" y="208921"/>
                </a:cubicBezTo>
                <a:cubicBezTo>
                  <a:pt x="167137" y="232598"/>
                  <a:pt x="185243" y="250705"/>
                  <a:pt x="208921" y="250705"/>
                </a:cubicBezTo>
                <a:cubicBezTo>
                  <a:pt x="232598" y="250705"/>
                  <a:pt x="250705" y="232598"/>
                  <a:pt x="250705" y="208921"/>
                </a:cubicBezTo>
                <a:cubicBezTo>
                  <a:pt x="250705" y="185243"/>
                  <a:pt x="232598" y="167137"/>
                  <a:pt x="208921" y="167137"/>
                </a:cubicBezTo>
                <a:close/>
                <a:moveTo>
                  <a:pt x="55712" y="208921"/>
                </a:moveTo>
                <a:cubicBezTo>
                  <a:pt x="55712" y="208921"/>
                  <a:pt x="97496" y="306417"/>
                  <a:pt x="208921" y="306417"/>
                </a:cubicBezTo>
                <a:cubicBezTo>
                  <a:pt x="320345" y="306417"/>
                  <a:pt x="362129" y="208921"/>
                  <a:pt x="362129" y="208921"/>
                </a:cubicBezTo>
                <a:cubicBezTo>
                  <a:pt x="362129" y="208921"/>
                  <a:pt x="320345" y="111424"/>
                  <a:pt x="208921" y="111424"/>
                </a:cubicBezTo>
                <a:cubicBezTo>
                  <a:pt x="97496" y="111424"/>
                  <a:pt x="55712" y="208921"/>
                  <a:pt x="55712" y="208921"/>
                </a:cubicBezTo>
                <a:close/>
              </a:path>
            </a:pathLst>
          </a:custGeom>
          <a:noFill/>
          <a:ln w="19050" cap="flat">
            <a:solidFill>
              <a:schemeClr val="tx1"/>
            </a:solidFill>
            <a:prstDash val="solid"/>
            <a:round/>
          </a:ln>
        </p:spPr>
        <p:txBody>
          <a:bodyPr rtlCol="0" anchor="ctr"/>
          <a:lstStyle/>
          <a:p>
            <a:pPr defTabSz="685880">
              <a:defRPr/>
            </a:pPr>
            <a:endParaRPr lang="en-US" dirty="0">
              <a:solidFill>
                <a:srgbClr val="000000"/>
              </a:solidFill>
              <a:latin typeface="IBM Plex Sans Light"/>
            </a:endParaRPr>
          </a:p>
        </p:txBody>
      </p:sp>
      <p:pic>
        <p:nvPicPr>
          <p:cNvPr id="27" name="Picture 26">
            <a:extLst>
              <a:ext uri="{FF2B5EF4-FFF2-40B4-BE49-F238E27FC236}">
                <a16:creationId xmlns:a16="http://schemas.microsoft.com/office/drawing/2014/main" id="{B8CF00B6-B79C-216B-4DB2-CD558C5651FC}"/>
              </a:ext>
            </a:extLst>
          </p:cNvPr>
          <p:cNvPicPr>
            <a:picLocks noChangeAspect="1"/>
          </p:cNvPicPr>
          <p:nvPr/>
        </p:nvPicPr>
        <p:blipFill>
          <a:blip r:embed="rId13">
            <a:duotone>
              <a:prstClr val="black"/>
              <a:schemeClr val="tx1">
                <a:tint val="45000"/>
                <a:satMod val="400000"/>
              </a:schemeClr>
            </a:duotone>
            <a:lum bright="-40000" contrast="-40000"/>
          </a:blip>
          <a:stretch>
            <a:fillRect/>
          </a:stretch>
        </p:blipFill>
        <p:spPr>
          <a:xfrm>
            <a:off x="15728923" y="3138631"/>
            <a:ext cx="992437" cy="992437"/>
          </a:xfrm>
          <a:prstGeom prst="rect">
            <a:avLst/>
          </a:prstGeom>
        </p:spPr>
      </p:pic>
      <p:sp>
        <p:nvSpPr>
          <p:cNvPr id="31" name="Graphic 40">
            <a:extLst>
              <a:ext uri="{FF2B5EF4-FFF2-40B4-BE49-F238E27FC236}">
                <a16:creationId xmlns:a16="http://schemas.microsoft.com/office/drawing/2014/main" id="{3D515506-CC33-CC26-0CBD-3D65943305C1}"/>
              </a:ext>
            </a:extLst>
          </p:cNvPr>
          <p:cNvSpPr>
            <a:spLocks noChangeAspect="1"/>
          </p:cNvSpPr>
          <p:nvPr/>
        </p:nvSpPr>
        <p:spPr>
          <a:xfrm>
            <a:off x="10825747" y="3154606"/>
            <a:ext cx="986746" cy="986746"/>
          </a:xfrm>
          <a:custGeom>
            <a:avLst/>
            <a:gdLst>
              <a:gd name="connsiteX0" fmla="*/ 192881 w 428625"/>
              <a:gd name="connsiteY0" fmla="*/ 235744 h 428625"/>
              <a:gd name="connsiteX1" fmla="*/ 128588 w 428625"/>
              <a:gd name="connsiteY1" fmla="*/ 235744 h 428625"/>
              <a:gd name="connsiteX2" fmla="*/ 128588 w 428625"/>
              <a:gd name="connsiteY2" fmla="*/ 192881 h 428625"/>
              <a:gd name="connsiteX3" fmla="*/ 192881 w 428625"/>
              <a:gd name="connsiteY3" fmla="*/ 192881 h 428625"/>
              <a:gd name="connsiteX4" fmla="*/ 192881 w 428625"/>
              <a:gd name="connsiteY4" fmla="*/ 128588 h 428625"/>
              <a:gd name="connsiteX5" fmla="*/ 235744 w 428625"/>
              <a:gd name="connsiteY5" fmla="*/ 128588 h 428625"/>
              <a:gd name="connsiteX6" fmla="*/ 235744 w 428625"/>
              <a:gd name="connsiteY6" fmla="*/ 192881 h 428625"/>
              <a:gd name="connsiteX7" fmla="*/ 300038 w 428625"/>
              <a:gd name="connsiteY7" fmla="*/ 192881 h 428625"/>
              <a:gd name="connsiteX8" fmla="*/ 300038 w 428625"/>
              <a:gd name="connsiteY8" fmla="*/ 235744 h 428625"/>
              <a:gd name="connsiteX9" fmla="*/ 235744 w 428625"/>
              <a:gd name="connsiteY9" fmla="*/ 235744 h 428625"/>
              <a:gd name="connsiteX10" fmla="*/ 235744 w 428625"/>
              <a:gd name="connsiteY10" fmla="*/ 300038 h 428625"/>
              <a:gd name="connsiteX11" fmla="*/ 192881 w 428625"/>
              <a:gd name="connsiteY11" fmla="*/ 300038 h 428625"/>
              <a:gd name="connsiteX12" fmla="*/ 192881 w 428625"/>
              <a:gd name="connsiteY12" fmla="*/ 235744 h 428625"/>
              <a:gd name="connsiteX13" fmla="*/ 42863 w 428625"/>
              <a:gd name="connsiteY13" fmla="*/ 85611 h 428625"/>
              <a:gd name="connsiteX14" fmla="*/ 42863 w 428625"/>
              <a:gd name="connsiteY14" fmla="*/ 271348 h 428625"/>
              <a:gd name="connsiteX15" fmla="*/ 214313 w 428625"/>
              <a:gd name="connsiteY15" fmla="*/ 0 h 428625"/>
              <a:gd name="connsiteX16" fmla="*/ 0 w 428625"/>
              <a:gd name="connsiteY16" fmla="*/ 214313 h 428625"/>
              <a:gd name="connsiteX17" fmla="*/ 214313 w 428625"/>
              <a:gd name="connsiteY17" fmla="*/ 428625 h 428625"/>
              <a:gd name="connsiteX18" fmla="*/ 428625 w 428625"/>
              <a:gd name="connsiteY18" fmla="*/ 214313 h 428625"/>
              <a:gd name="connsiteX19" fmla="*/ 214313 w 428625"/>
              <a:gd name="connsiteY19" fmla="*/ 0 h 428625"/>
              <a:gd name="connsiteX20" fmla="*/ 17131 w 428625"/>
              <a:gd name="connsiteY20" fmla="*/ 298437 h 428625"/>
              <a:gd name="connsiteX21" fmla="*/ 177979 w 428625"/>
              <a:gd name="connsiteY21" fmla="*/ 391306 h 428625"/>
              <a:gd name="connsiteX22" fmla="*/ 188581 w 428625"/>
              <a:gd name="connsiteY22" fmla="*/ 427139 h 428625"/>
              <a:gd name="connsiteX23" fmla="*/ 349429 w 428625"/>
              <a:gd name="connsiteY23" fmla="*/ 334270 h 428625"/>
              <a:gd name="connsiteX24" fmla="*/ 385763 w 428625"/>
              <a:gd name="connsiteY24" fmla="*/ 157277 h 428625"/>
              <a:gd name="connsiteX25" fmla="*/ 385763 w 428625"/>
              <a:gd name="connsiteY25" fmla="*/ 343014 h 428625"/>
              <a:gd name="connsiteX26" fmla="*/ 411494 w 428625"/>
              <a:gd name="connsiteY26" fmla="*/ 130188 h 428625"/>
              <a:gd name="connsiteX27" fmla="*/ 250646 w 428625"/>
              <a:gd name="connsiteY27" fmla="*/ 37319 h 428625"/>
              <a:gd name="connsiteX28" fmla="*/ 79196 w 428625"/>
              <a:gd name="connsiteY28" fmla="*/ 94355 h 428625"/>
              <a:gd name="connsiteX29" fmla="*/ 240044 w 428625"/>
              <a:gd name="connsiteY29" fmla="*/ 1486 h 428625"/>
              <a:gd name="connsiteX30" fmla="*/ 214313 w 428625"/>
              <a:gd name="connsiteY30" fmla="*/ 0 h 428625"/>
              <a:gd name="connsiteX31" fmla="*/ 0 w 428625"/>
              <a:gd name="connsiteY31" fmla="*/ 214313 h 428625"/>
              <a:gd name="connsiteX32" fmla="*/ 214313 w 428625"/>
              <a:gd name="connsiteY32" fmla="*/ 428625 h 428625"/>
              <a:gd name="connsiteX33" fmla="*/ 428625 w 428625"/>
              <a:gd name="connsiteY33" fmla="*/ 214313 h 428625"/>
              <a:gd name="connsiteX34" fmla="*/ 214313 w 428625"/>
              <a:gd name="connsiteY34" fmla="*/ 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28625" h="428625">
                <a:moveTo>
                  <a:pt x="192881" y="235744"/>
                </a:moveTo>
                <a:lnTo>
                  <a:pt x="128588" y="235744"/>
                </a:lnTo>
                <a:lnTo>
                  <a:pt x="128588" y="192881"/>
                </a:lnTo>
                <a:lnTo>
                  <a:pt x="192881" y="192881"/>
                </a:lnTo>
                <a:lnTo>
                  <a:pt x="192881" y="128588"/>
                </a:lnTo>
                <a:lnTo>
                  <a:pt x="235744" y="128588"/>
                </a:lnTo>
                <a:lnTo>
                  <a:pt x="235744" y="192881"/>
                </a:lnTo>
                <a:lnTo>
                  <a:pt x="300038" y="192881"/>
                </a:lnTo>
                <a:lnTo>
                  <a:pt x="300038" y="235744"/>
                </a:lnTo>
                <a:lnTo>
                  <a:pt x="235744" y="235744"/>
                </a:lnTo>
                <a:lnTo>
                  <a:pt x="235744" y="300038"/>
                </a:lnTo>
                <a:lnTo>
                  <a:pt x="192881" y="300038"/>
                </a:lnTo>
                <a:lnTo>
                  <a:pt x="192881" y="235744"/>
                </a:lnTo>
                <a:close/>
                <a:moveTo>
                  <a:pt x="42863" y="85611"/>
                </a:moveTo>
                <a:lnTo>
                  <a:pt x="42863" y="271348"/>
                </a:lnTo>
                <a:moveTo>
                  <a:pt x="214313" y="0"/>
                </a:moveTo>
                <a:cubicBezTo>
                  <a:pt x="95955" y="0"/>
                  <a:pt x="0" y="95955"/>
                  <a:pt x="0" y="214313"/>
                </a:cubicBezTo>
                <a:cubicBezTo>
                  <a:pt x="0" y="332670"/>
                  <a:pt x="95955" y="428625"/>
                  <a:pt x="214313" y="428625"/>
                </a:cubicBezTo>
                <a:cubicBezTo>
                  <a:pt x="332670" y="428625"/>
                  <a:pt x="428625" y="332670"/>
                  <a:pt x="428625" y="214313"/>
                </a:cubicBezTo>
                <a:cubicBezTo>
                  <a:pt x="428625" y="95955"/>
                  <a:pt x="332670" y="0"/>
                  <a:pt x="214313" y="0"/>
                </a:cubicBezTo>
                <a:close/>
                <a:moveTo>
                  <a:pt x="17131" y="298437"/>
                </a:moveTo>
                <a:lnTo>
                  <a:pt x="177979" y="391306"/>
                </a:lnTo>
                <a:moveTo>
                  <a:pt x="188581" y="427139"/>
                </a:moveTo>
                <a:lnTo>
                  <a:pt x="349429" y="334270"/>
                </a:lnTo>
                <a:moveTo>
                  <a:pt x="385763" y="157277"/>
                </a:moveTo>
                <a:lnTo>
                  <a:pt x="385763" y="343014"/>
                </a:lnTo>
                <a:moveTo>
                  <a:pt x="411494" y="130188"/>
                </a:moveTo>
                <a:lnTo>
                  <a:pt x="250646" y="37319"/>
                </a:lnTo>
                <a:moveTo>
                  <a:pt x="79196" y="94355"/>
                </a:moveTo>
                <a:lnTo>
                  <a:pt x="240044" y="1486"/>
                </a:lnTo>
                <a:moveTo>
                  <a:pt x="214313" y="0"/>
                </a:moveTo>
                <a:cubicBezTo>
                  <a:pt x="95955" y="0"/>
                  <a:pt x="0" y="95955"/>
                  <a:pt x="0" y="214313"/>
                </a:cubicBezTo>
                <a:cubicBezTo>
                  <a:pt x="0" y="332670"/>
                  <a:pt x="95955" y="428625"/>
                  <a:pt x="214313" y="428625"/>
                </a:cubicBezTo>
                <a:cubicBezTo>
                  <a:pt x="332670" y="428625"/>
                  <a:pt x="428625" y="332670"/>
                  <a:pt x="428625" y="214313"/>
                </a:cubicBezTo>
                <a:cubicBezTo>
                  <a:pt x="428625" y="95955"/>
                  <a:pt x="332670" y="0"/>
                  <a:pt x="214313" y="0"/>
                </a:cubicBezTo>
                <a:close/>
              </a:path>
            </a:pathLst>
          </a:custGeom>
          <a:noFill/>
          <a:ln w="19050" cap="flat">
            <a:solidFill>
              <a:schemeClr val="tx1"/>
            </a:solidFill>
            <a:prstDash val="solid"/>
            <a:round/>
          </a:ln>
        </p:spPr>
        <p:txBody>
          <a:bodyPr rtlCol="0" anchor="ctr"/>
          <a:lstStyle/>
          <a:p>
            <a:pPr defTabSz="685880">
              <a:defRPr/>
            </a:pPr>
            <a:endParaRPr lang="en-US" dirty="0">
              <a:solidFill>
                <a:srgbClr val="000000"/>
              </a:solidFill>
              <a:latin typeface="IBM Plex Sans Light"/>
            </a:endParaRPr>
          </a:p>
        </p:txBody>
      </p:sp>
      <p:grpSp>
        <p:nvGrpSpPr>
          <p:cNvPr id="38" name="Group 37">
            <a:extLst>
              <a:ext uri="{FF2B5EF4-FFF2-40B4-BE49-F238E27FC236}">
                <a16:creationId xmlns:a16="http://schemas.microsoft.com/office/drawing/2014/main" id="{3309C6C7-C373-0A21-47AE-A90EE0744B41}"/>
              </a:ext>
            </a:extLst>
          </p:cNvPr>
          <p:cNvGrpSpPr>
            <a:grpSpLocks noChangeAspect="1"/>
          </p:cNvGrpSpPr>
          <p:nvPr/>
        </p:nvGrpSpPr>
        <p:grpSpPr>
          <a:xfrm>
            <a:off x="6542627" y="3171536"/>
            <a:ext cx="1080325" cy="1077207"/>
            <a:chOff x="7137670" y="1381026"/>
            <a:chExt cx="447726" cy="446434"/>
          </a:xfrm>
        </p:grpSpPr>
        <p:sp>
          <p:nvSpPr>
            <p:cNvPr id="42" name="Freeform 46">
              <a:extLst>
                <a:ext uri="{FF2B5EF4-FFF2-40B4-BE49-F238E27FC236}">
                  <a16:creationId xmlns:a16="http://schemas.microsoft.com/office/drawing/2014/main" id="{67403E0E-BBD2-3141-08A3-4C72EBD64D66}"/>
                </a:ext>
              </a:extLst>
            </p:cNvPr>
            <p:cNvSpPr/>
            <p:nvPr/>
          </p:nvSpPr>
          <p:spPr>
            <a:xfrm>
              <a:off x="7137670" y="1381026"/>
              <a:ext cx="447726" cy="446434"/>
            </a:xfrm>
            <a:custGeom>
              <a:avLst/>
              <a:gdLst>
                <a:gd name="connsiteX0" fmla="*/ 164150 w 447726"/>
                <a:gd name="connsiteY0" fmla="*/ 0 h 446434"/>
                <a:gd name="connsiteX1" fmla="*/ 0 w 447726"/>
                <a:gd name="connsiteY1" fmla="*/ 163677 h 446434"/>
                <a:gd name="connsiteX2" fmla="*/ 164150 w 447726"/>
                <a:gd name="connsiteY2" fmla="*/ 327353 h 446434"/>
                <a:gd name="connsiteX3" fmla="*/ 328301 w 447726"/>
                <a:gd name="connsiteY3" fmla="*/ 163677 h 446434"/>
                <a:gd name="connsiteX4" fmla="*/ 164150 w 447726"/>
                <a:gd name="connsiteY4" fmla="*/ 0 h 446434"/>
                <a:gd name="connsiteX5" fmla="*/ 280245 w 447726"/>
                <a:gd name="connsiteY5" fmla="*/ 279437 h 446434"/>
                <a:gd name="connsiteX6" fmla="*/ 447726 w 447726"/>
                <a:gd name="connsiteY6" fmla="*/ 446434 h 446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726" h="446434">
                  <a:moveTo>
                    <a:pt x="164150" y="0"/>
                  </a:moveTo>
                  <a:cubicBezTo>
                    <a:pt x="73273" y="0"/>
                    <a:pt x="0" y="73536"/>
                    <a:pt x="0" y="163677"/>
                  </a:cubicBezTo>
                  <a:cubicBezTo>
                    <a:pt x="0" y="253818"/>
                    <a:pt x="73749" y="327353"/>
                    <a:pt x="164150" y="327353"/>
                  </a:cubicBezTo>
                  <a:cubicBezTo>
                    <a:pt x="254552" y="327353"/>
                    <a:pt x="328301" y="253818"/>
                    <a:pt x="328301" y="163677"/>
                  </a:cubicBezTo>
                  <a:cubicBezTo>
                    <a:pt x="328301" y="73536"/>
                    <a:pt x="255028" y="0"/>
                    <a:pt x="164150" y="0"/>
                  </a:cubicBezTo>
                  <a:close/>
                  <a:moveTo>
                    <a:pt x="280245" y="279437"/>
                  </a:moveTo>
                  <a:lnTo>
                    <a:pt x="447726" y="446434"/>
                  </a:lnTo>
                </a:path>
              </a:pathLst>
            </a:custGeom>
            <a:noFill/>
            <a:ln w="19050" cap="flat">
              <a:solidFill>
                <a:schemeClr val="tx1"/>
              </a:solidFill>
              <a:prstDash val="solid"/>
              <a:miter/>
            </a:ln>
          </p:spPr>
          <p:txBody>
            <a:bodyPr rtlCol="0" anchor="ctr"/>
            <a:lstStyle/>
            <a:p>
              <a:pPr defTabSz="685880">
                <a:defRPr/>
              </a:pPr>
              <a:endParaRPr lang="en-US" dirty="0">
                <a:solidFill>
                  <a:srgbClr val="000000"/>
                </a:solidFill>
                <a:latin typeface="IBM Plex Sans Light"/>
              </a:endParaRPr>
            </a:p>
          </p:txBody>
        </p:sp>
        <p:sp>
          <p:nvSpPr>
            <p:cNvPr id="46" name="Freeform 47">
              <a:extLst>
                <a:ext uri="{FF2B5EF4-FFF2-40B4-BE49-F238E27FC236}">
                  <a16:creationId xmlns:a16="http://schemas.microsoft.com/office/drawing/2014/main" id="{0990F23D-871A-01CA-65F4-F55B0467F32C}"/>
                </a:ext>
              </a:extLst>
            </p:cNvPr>
            <p:cNvSpPr/>
            <p:nvPr/>
          </p:nvSpPr>
          <p:spPr>
            <a:xfrm>
              <a:off x="7210943" y="1453613"/>
              <a:ext cx="179851" cy="179332"/>
            </a:xfrm>
            <a:custGeom>
              <a:avLst/>
              <a:gdLst>
                <a:gd name="connsiteX0" fmla="*/ 127514 w 179851"/>
                <a:gd name="connsiteY0" fmla="*/ 89666 h 179332"/>
                <a:gd name="connsiteX1" fmla="*/ 90402 w 179851"/>
                <a:gd name="connsiteY1" fmla="*/ 126672 h 179332"/>
                <a:gd name="connsiteX2" fmla="*/ 53289 w 179851"/>
                <a:gd name="connsiteY2" fmla="*/ 89666 h 179332"/>
                <a:gd name="connsiteX3" fmla="*/ 90402 w 179851"/>
                <a:gd name="connsiteY3" fmla="*/ 52661 h 179332"/>
                <a:gd name="connsiteX4" fmla="*/ 127514 w 179851"/>
                <a:gd name="connsiteY4" fmla="*/ 89666 h 179332"/>
                <a:gd name="connsiteX5" fmla="*/ 179852 w 179851"/>
                <a:gd name="connsiteY5" fmla="*/ 107220 h 179332"/>
                <a:gd name="connsiteX6" fmla="*/ 179852 w 179851"/>
                <a:gd name="connsiteY6" fmla="*/ 72113 h 179332"/>
                <a:gd name="connsiteX7" fmla="*/ 156538 w 179851"/>
                <a:gd name="connsiteY7" fmla="*/ 72113 h 179332"/>
                <a:gd name="connsiteX8" fmla="*/ 149401 w 179851"/>
                <a:gd name="connsiteY8" fmla="*/ 55508 h 179332"/>
                <a:gd name="connsiteX9" fmla="*/ 165578 w 179851"/>
                <a:gd name="connsiteY9" fmla="*/ 39377 h 179332"/>
                <a:gd name="connsiteX10" fmla="*/ 140360 w 179851"/>
                <a:gd name="connsiteY10" fmla="*/ 14233 h 179332"/>
                <a:gd name="connsiteX11" fmla="*/ 124183 w 179851"/>
                <a:gd name="connsiteY11" fmla="*/ 30363 h 179332"/>
                <a:gd name="connsiteX12" fmla="*/ 107530 w 179851"/>
                <a:gd name="connsiteY12" fmla="*/ 23247 h 179332"/>
                <a:gd name="connsiteX13" fmla="*/ 107530 w 179851"/>
                <a:gd name="connsiteY13" fmla="*/ 0 h 179332"/>
                <a:gd name="connsiteX14" fmla="*/ 72321 w 179851"/>
                <a:gd name="connsiteY14" fmla="*/ 0 h 179332"/>
                <a:gd name="connsiteX15" fmla="*/ 72321 w 179851"/>
                <a:gd name="connsiteY15" fmla="*/ 23247 h 179332"/>
                <a:gd name="connsiteX16" fmla="*/ 55668 w 179851"/>
                <a:gd name="connsiteY16" fmla="*/ 30363 h 179332"/>
                <a:gd name="connsiteX17" fmla="*/ 39491 w 179851"/>
                <a:gd name="connsiteY17" fmla="*/ 14233 h 179332"/>
                <a:gd name="connsiteX18" fmla="*/ 14274 w 179851"/>
                <a:gd name="connsiteY18" fmla="*/ 39377 h 179332"/>
                <a:gd name="connsiteX19" fmla="*/ 30451 w 179851"/>
                <a:gd name="connsiteY19" fmla="*/ 55508 h 179332"/>
                <a:gd name="connsiteX20" fmla="*/ 23314 w 179851"/>
                <a:gd name="connsiteY20" fmla="*/ 72113 h 179332"/>
                <a:gd name="connsiteX21" fmla="*/ 0 w 179851"/>
                <a:gd name="connsiteY21" fmla="*/ 72113 h 179332"/>
                <a:gd name="connsiteX22" fmla="*/ 0 w 179851"/>
                <a:gd name="connsiteY22" fmla="*/ 107220 h 179332"/>
                <a:gd name="connsiteX23" fmla="*/ 23314 w 179851"/>
                <a:gd name="connsiteY23" fmla="*/ 107220 h 179332"/>
                <a:gd name="connsiteX24" fmla="*/ 30451 w 179851"/>
                <a:gd name="connsiteY24" fmla="*/ 123825 h 179332"/>
                <a:gd name="connsiteX25" fmla="*/ 14274 w 179851"/>
                <a:gd name="connsiteY25" fmla="*/ 139955 h 179332"/>
                <a:gd name="connsiteX26" fmla="*/ 39491 w 179851"/>
                <a:gd name="connsiteY26" fmla="*/ 165100 h 179332"/>
                <a:gd name="connsiteX27" fmla="*/ 55668 w 179851"/>
                <a:gd name="connsiteY27" fmla="*/ 148970 h 179332"/>
                <a:gd name="connsiteX28" fmla="*/ 72321 w 179851"/>
                <a:gd name="connsiteY28" fmla="*/ 156086 h 179332"/>
                <a:gd name="connsiteX29" fmla="*/ 72321 w 179851"/>
                <a:gd name="connsiteY29" fmla="*/ 179333 h 179332"/>
                <a:gd name="connsiteX30" fmla="*/ 107530 w 179851"/>
                <a:gd name="connsiteY30" fmla="*/ 179333 h 179332"/>
                <a:gd name="connsiteX31" fmla="*/ 107530 w 179851"/>
                <a:gd name="connsiteY31" fmla="*/ 156086 h 179332"/>
                <a:gd name="connsiteX32" fmla="*/ 124183 w 179851"/>
                <a:gd name="connsiteY32" fmla="*/ 148970 h 179332"/>
                <a:gd name="connsiteX33" fmla="*/ 140360 w 179851"/>
                <a:gd name="connsiteY33" fmla="*/ 165100 h 179332"/>
                <a:gd name="connsiteX34" fmla="*/ 165578 w 179851"/>
                <a:gd name="connsiteY34" fmla="*/ 139955 h 179332"/>
                <a:gd name="connsiteX35" fmla="*/ 149401 w 179851"/>
                <a:gd name="connsiteY35" fmla="*/ 123825 h 179332"/>
                <a:gd name="connsiteX36" fmla="*/ 156538 w 179851"/>
                <a:gd name="connsiteY36" fmla="*/ 107220 h 179332"/>
                <a:gd name="connsiteX37" fmla="*/ 179852 w 179851"/>
                <a:gd name="connsiteY37" fmla="*/ 107220 h 17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79851" h="179332">
                  <a:moveTo>
                    <a:pt x="127514" y="89666"/>
                  </a:moveTo>
                  <a:cubicBezTo>
                    <a:pt x="127514" y="110067"/>
                    <a:pt x="110861" y="126672"/>
                    <a:pt x="90402" y="126672"/>
                  </a:cubicBezTo>
                  <a:cubicBezTo>
                    <a:pt x="69942" y="126672"/>
                    <a:pt x="53289" y="110067"/>
                    <a:pt x="53289" y="89666"/>
                  </a:cubicBezTo>
                  <a:cubicBezTo>
                    <a:pt x="53289" y="69266"/>
                    <a:pt x="69942" y="52661"/>
                    <a:pt x="90402" y="52661"/>
                  </a:cubicBezTo>
                  <a:cubicBezTo>
                    <a:pt x="110861" y="52661"/>
                    <a:pt x="127514" y="69266"/>
                    <a:pt x="127514" y="89666"/>
                  </a:cubicBezTo>
                  <a:close/>
                  <a:moveTo>
                    <a:pt x="179852" y="107220"/>
                  </a:moveTo>
                  <a:lnTo>
                    <a:pt x="179852" y="72113"/>
                  </a:lnTo>
                  <a:lnTo>
                    <a:pt x="156538" y="72113"/>
                  </a:lnTo>
                  <a:lnTo>
                    <a:pt x="149401" y="55508"/>
                  </a:lnTo>
                  <a:lnTo>
                    <a:pt x="165578" y="39377"/>
                  </a:lnTo>
                  <a:lnTo>
                    <a:pt x="140360" y="14233"/>
                  </a:lnTo>
                  <a:lnTo>
                    <a:pt x="124183" y="30363"/>
                  </a:lnTo>
                  <a:lnTo>
                    <a:pt x="107530" y="23247"/>
                  </a:lnTo>
                  <a:lnTo>
                    <a:pt x="107530" y="0"/>
                  </a:lnTo>
                  <a:lnTo>
                    <a:pt x="72321" y="0"/>
                  </a:lnTo>
                  <a:lnTo>
                    <a:pt x="72321" y="23247"/>
                  </a:lnTo>
                  <a:lnTo>
                    <a:pt x="55668" y="30363"/>
                  </a:lnTo>
                  <a:lnTo>
                    <a:pt x="39491" y="14233"/>
                  </a:lnTo>
                  <a:lnTo>
                    <a:pt x="14274" y="39377"/>
                  </a:lnTo>
                  <a:lnTo>
                    <a:pt x="30451" y="55508"/>
                  </a:lnTo>
                  <a:lnTo>
                    <a:pt x="23314" y="72113"/>
                  </a:lnTo>
                  <a:lnTo>
                    <a:pt x="0" y="72113"/>
                  </a:lnTo>
                  <a:lnTo>
                    <a:pt x="0" y="107220"/>
                  </a:lnTo>
                  <a:lnTo>
                    <a:pt x="23314" y="107220"/>
                  </a:lnTo>
                  <a:lnTo>
                    <a:pt x="30451" y="123825"/>
                  </a:lnTo>
                  <a:lnTo>
                    <a:pt x="14274" y="139955"/>
                  </a:lnTo>
                  <a:lnTo>
                    <a:pt x="39491" y="165100"/>
                  </a:lnTo>
                  <a:lnTo>
                    <a:pt x="55668" y="148970"/>
                  </a:lnTo>
                  <a:lnTo>
                    <a:pt x="72321" y="156086"/>
                  </a:lnTo>
                  <a:lnTo>
                    <a:pt x="72321" y="179333"/>
                  </a:lnTo>
                  <a:lnTo>
                    <a:pt x="107530" y="179333"/>
                  </a:lnTo>
                  <a:lnTo>
                    <a:pt x="107530" y="156086"/>
                  </a:lnTo>
                  <a:lnTo>
                    <a:pt x="124183" y="148970"/>
                  </a:lnTo>
                  <a:lnTo>
                    <a:pt x="140360" y="165100"/>
                  </a:lnTo>
                  <a:lnTo>
                    <a:pt x="165578" y="139955"/>
                  </a:lnTo>
                  <a:lnTo>
                    <a:pt x="149401" y="123825"/>
                  </a:lnTo>
                  <a:lnTo>
                    <a:pt x="156538" y="107220"/>
                  </a:lnTo>
                  <a:lnTo>
                    <a:pt x="179852" y="107220"/>
                  </a:lnTo>
                  <a:close/>
                </a:path>
              </a:pathLst>
            </a:custGeom>
            <a:noFill/>
            <a:ln w="19050" cap="flat">
              <a:solidFill>
                <a:schemeClr val="tx1"/>
              </a:solidFill>
              <a:prstDash val="solid"/>
              <a:miter/>
            </a:ln>
          </p:spPr>
          <p:txBody>
            <a:bodyPr rtlCol="0" anchor="ctr"/>
            <a:lstStyle/>
            <a:p>
              <a:pPr defTabSz="685880">
                <a:defRPr/>
              </a:pPr>
              <a:endParaRPr lang="en-US" dirty="0">
                <a:solidFill>
                  <a:srgbClr val="000000"/>
                </a:solidFill>
                <a:latin typeface="IBM Plex Sans Light"/>
              </a:endParaRPr>
            </a:p>
          </p:txBody>
        </p:sp>
      </p:grpSp>
    </p:spTree>
    <p:extLst>
      <p:ext uri="{BB962C8B-B14F-4D97-AF65-F5344CB8AC3E}">
        <p14:creationId xmlns:p14="http://schemas.microsoft.com/office/powerpoint/2010/main" val="264220604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54BD1D8-D22E-7D42-4959-1C33477E07A2}"/>
              </a:ext>
            </a:extLst>
          </p:cNvPr>
          <p:cNvSpPr/>
          <p:nvPr/>
        </p:nvSpPr>
        <p:spPr bwMode="auto">
          <a:xfrm>
            <a:off x="8591378" y="8750996"/>
            <a:ext cx="1993392" cy="1430541"/>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uk-UA" sz="1400" b="0" i="0" u="none" strike="noStrike" kern="1200" cap="none" spc="0" normalizeH="0" baseline="0" noProof="0" dirty="0">
              <a:ln>
                <a:noFill/>
              </a:ln>
              <a:solidFill>
                <a:srgbClr val="FFFFFF"/>
              </a:solidFill>
              <a:effectLst/>
              <a:uLnTx/>
              <a:uFillTx/>
              <a:latin typeface="IBM Plex Sans Light"/>
              <a:ea typeface="IBM Plex Sans Light"/>
              <a:cs typeface="IBM Plex Sans Light"/>
            </a:endParaRPr>
          </a:p>
        </p:txBody>
      </p:sp>
      <p:sp>
        <p:nvSpPr>
          <p:cNvPr id="26" name="Rectangle 25">
            <a:extLst>
              <a:ext uri="{FF2B5EF4-FFF2-40B4-BE49-F238E27FC236}">
                <a16:creationId xmlns:a16="http://schemas.microsoft.com/office/drawing/2014/main" id="{6B0C09AE-F198-8DB4-7B58-CB39496186F0}"/>
              </a:ext>
            </a:extLst>
          </p:cNvPr>
          <p:cNvSpPr/>
          <p:nvPr/>
        </p:nvSpPr>
        <p:spPr bwMode="auto">
          <a:xfrm>
            <a:off x="10592121" y="7883171"/>
            <a:ext cx="1993392" cy="2298365"/>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uk-UA" sz="1400" b="0" i="0" u="none" strike="noStrike" kern="1200" cap="none" spc="0" normalizeH="0" baseline="0" noProof="0" dirty="0">
              <a:ln>
                <a:noFill/>
              </a:ln>
              <a:solidFill>
                <a:srgbClr val="FFFFFF"/>
              </a:solidFill>
              <a:effectLst/>
              <a:uLnTx/>
              <a:uFillTx/>
              <a:latin typeface="IBM Plex Sans Light"/>
              <a:ea typeface="IBM Plex Sans Light"/>
              <a:cs typeface="IBM Plex Sans Light"/>
            </a:endParaRPr>
          </a:p>
        </p:txBody>
      </p:sp>
      <p:sp>
        <p:nvSpPr>
          <p:cNvPr id="27" name="Rectangle 26">
            <a:extLst>
              <a:ext uri="{FF2B5EF4-FFF2-40B4-BE49-F238E27FC236}">
                <a16:creationId xmlns:a16="http://schemas.microsoft.com/office/drawing/2014/main" id="{63380DE9-2AE0-136D-E04D-7340E57B47BC}"/>
              </a:ext>
            </a:extLst>
          </p:cNvPr>
          <p:cNvSpPr/>
          <p:nvPr/>
        </p:nvSpPr>
        <p:spPr bwMode="auto">
          <a:xfrm>
            <a:off x="12592864" y="7020118"/>
            <a:ext cx="1993392" cy="3161418"/>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uk-UA" sz="1400" b="0" i="0" u="none" strike="noStrike" kern="1200" cap="none" spc="0" normalizeH="0" baseline="0" noProof="0" dirty="0">
              <a:ln>
                <a:noFill/>
              </a:ln>
              <a:solidFill>
                <a:srgbClr val="FFFFFF"/>
              </a:solidFill>
              <a:effectLst/>
              <a:uLnTx/>
              <a:uFillTx/>
              <a:latin typeface="IBM Plex Sans Light"/>
              <a:ea typeface="IBM Plex Sans Light"/>
              <a:cs typeface="IBM Plex Sans Light"/>
            </a:endParaRPr>
          </a:p>
        </p:txBody>
      </p:sp>
      <p:sp>
        <p:nvSpPr>
          <p:cNvPr id="19" name="Rectangle 18">
            <a:extLst>
              <a:ext uri="{FF2B5EF4-FFF2-40B4-BE49-F238E27FC236}">
                <a16:creationId xmlns:a16="http://schemas.microsoft.com/office/drawing/2014/main" id="{16B1278A-7EA1-C424-B00A-519B22F91727}"/>
              </a:ext>
            </a:extLst>
          </p:cNvPr>
          <p:cNvSpPr/>
          <p:nvPr/>
        </p:nvSpPr>
        <p:spPr bwMode="auto">
          <a:xfrm>
            <a:off x="20595838" y="3582699"/>
            <a:ext cx="1993392" cy="6587364"/>
          </a:xfrm>
          <a:prstGeom prst="rect">
            <a:avLst/>
          </a:prstGeom>
          <a:solidFill>
            <a:schemeClr val="bg1">
              <a:lumMod val="7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uk-UA" sz="1400" b="0" i="0" u="none" strike="noStrike" kern="1200" cap="none" spc="0" normalizeH="0" baseline="0" noProof="0" dirty="0">
              <a:ln>
                <a:noFill/>
              </a:ln>
              <a:solidFill>
                <a:srgbClr val="FFFFFF"/>
              </a:solidFill>
              <a:effectLst/>
              <a:uLnTx/>
              <a:uFillTx/>
              <a:latin typeface="IBM Plex Sans Light"/>
              <a:ea typeface="IBM Plex Sans Light"/>
              <a:cs typeface="IBM Plex Sans Light"/>
            </a:endParaRPr>
          </a:p>
        </p:txBody>
      </p:sp>
      <p:sp>
        <p:nvSpPr>
          <p:cNvPr id="20" name="Rectangle 19">
            <a:extLst>
              <a:ext uri="{FF2B5EF4-FFF2-40B4-BE49-F238E27FC236}">
                <a16:creationId xmlns:a16="http://schemas.microsoft.com/office/drawing/2014/main" id="{46172424-4655-74EE-018E-107C019A0726}"/>
              </a:ext>
            </a:extLst>
          </p:cNvPr>
          <p:cNvSpPr/>
          <p:nvPr/>
        </p:nvSpPr>
        <p:spPr bwMode="auto">
          <a:xfrm>
            <a:off x="14593607" y="6154040"/>
            <a:ext cx="1993392" cy="4016021"/>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uk-UA" sz="1400" b="0" i="0" u="none" strike="noStrike" kern="1200" cap="none" spc="0" normalizeH="0" baseline="0" noProof="0" dirty="0">
              <a:ln>
                <a:noFill/>
              </a:ln>
              <a:solidFill>
                <a:srgbClr val="FFFFFF"/>
              </a:solidFill>
              <a:effectLst/>
              <a:uLnTx/>
              <a:uFillTx/>
              <a:latin typeface="IBM Plex Sans Light"/>
              <a:ea typeface="IBM Plex Sans Light"/>
              <a:cs typeface="IBM Plex Sans Light"/>
            </a:endParaRPr>
          </a:p>
        </p:txBody>
      </p:sp>
      <p:sp>
        <p:nvSpPr>
          <p:cNvPr id="21" name="Rectangle 20">
            <a:extLst>
              <a:ext uri="{FF2B5EF4-FFF2-40B4-BE49-F238E27FC236}">
                <a16:creationId xmlns:a16="http://schemas.microsoft.com/office/drawing/2014/main" id="{F0E9075D-C6BA-98D7-4AF5-D8DCCDC15A08}"/>
              </a:ext>
            </a:extLst>
          </p:cNvPr>
          <p:cNvSpPr/>
          <p:nvPr/>
        </p:nvSpPr>
        <p:spPr bwMode="auto">
          <a:xfrm>
            <a:off x="16594350" y="5298368"/>
            <a:ext cx="1993392" cy="4871694"/>
          </a:xfrm>
          <a:prstGeom prst="rect">
            <a:avLst/>
          </a:prstGeom>
          <a:solidFill>
            <a:schemeClr val="accent3">
              <a:lumMod val="20000"/>
              <a:lumOff val="8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uk-UA" sz="1400" b="0" i="0" u="none" strike="noStrike" kern="1200" cap="none" spc="0" normalizeH="0" baseline="0" noProof="0" dirty="0">
              <a:ln>
                <a:noFill/>
              </a:ln>
              <a:solidFill>
                <a:srgbClr val="FFFFFF"/>
              </a:solidFill>
              <a:effectLst/>
              <a:uLnTx/>
              <a:uFillTx/>
              <a:latin typeface="IBM Plex Sans Light"/>
              <a:ea typeface="IBM Plex Sans Light"/>
              <a:cs typeface="IBM Plex Sans Light"/>
            </a:endParaRPr>
          </a:p>
        </p:txBody>
      </p:sp>
      <p:sp>
        <p:nvSpPr>
          <p:cNvPr id="24" name="Rectangle 23">
            <a:extLst>
              <a:ext uri="{FF2B5EF4-FFF2-40B4-BE49-F238E27FC236}">
                <a16:creationId xmlns:a16="http://schemas.microsoft.com/office/drawing/2014/main" id="{C4E1A1AC-A6C8-5B73-864B-B82B4BF1B8A9}"/>
              </a:ext>
            </a:extLst>
          </p:cNvPr>
          <p:cNvSpPr/>
          <p:nvPr/>
        </p:nvSpPr>
        <p:spPr bwMode="auto">
          <a:xfrm>
            <a:off x="18595093" y="4434253"/>
            <a:ext cx="1993392" cy="5735809"/>
          </a:xfrm>
          <a:prstGeom prst="rect">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uk-UA" sz="1400" b="0" i="0" u="none" strike="noStrike" kern="1200" cap="none" spc="0" normalizeH="0" baseline="0" noProof="0" dirty="0">
              <a:ln>
                <a:noFill/>
              </a:ln>
              <a:solidFill>
                <a:srgbClr val="FFFFFF"/>
              </a:solidFill>
              <a:effectLst/>
              <a:uLnTx/>
              <a:uFillTx/>
              <a:latin typeface="IBM Plex Sans Light"/>
              <a:ea typeface="IBM Plex Sans Light"/>
              <a:cs typeface="IBM Plex Sans Light"/>
            </a:endParaRPr>
          </a:p>
        </p:txBody>
      </p:sp>
      <p:sp>
        <p:nvSpPr>
          <p:cNvPr id="7" name="Rectangle 6">
            <a:extLst>
              <a:ext uri="{FF2B5EF4-FFF2-40B4-BE49-F238E27FC236}">
                <a16:creationId xmlns:a16="http://schemas.microsoft.com/office/drawing/2014/main" id="{DE49D349-F87E-3E5B-C9D9-70AA5FBCAEFE}"/>
              </a:ext>
            </a:extLst>
          </p:cNvPr>
          <p:cNvSpPr/>
          <p:nvPr/>
        </p:nvSpPr>
        <p:spPr bwMode="auto">
          <a:xfrm>
            <a:off x="-136631" y="0"/>
            <a:ext cx="6095206" cy="13714214"/>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lvl="0" indent="0" algn="l" defTabSz="914218"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IBM Plex Sans Light"/>
              <a:cs typeface="IBM Plex Sans Light"/>
            </a:endParaRPr>
          </a:p>
        </p:txBody>
      </p:sp>
      <p:sp>
        <p:nvSpPr>
          <p:cNvPr id="6" name="Title 5">
            <a:extLst>
              <a:ext uri="{FF2B5EF4-FFF2-40B4-BE49-F238E27FC236}">
                <a16:creationId xmlns:a16="http://schemas.microsoft.com/office/drawing/2014/main" id="{C38A7C29-A8DB-1909-5046-461C4A1F9CC5}"/>
              </a:ext>
            </a:extLst>
          </p:cNvPr>
          <p:cNvSpPr>
            <a:spLocks noGrp="1"/>
          </p:cNvSpPr>
          <p:nvPr>
            <p:ph type="title"/>
          </p:nvPr>
        </p:nvSpPr>
        <p:spPr>
          <a:xfrm>
            <a:off x="576000" y="576071"/>
            <a:ext cx="4949825" cy="1938992"/>
          </a:xfrm>
        </p:spPr>
        <p:txBody>
          <a:bodyPr wrap="square">
            <a:spAutoFit/>
          </a:bodyPr>
          <a:lstStyle/>
          <a:p>
            <a:r>
              <a:rPr lang="en-US" sz="4200" dirty="0">
                <a:solidFill>
                  <a:srgbClr val="000000"/>
                </a:solidFill>
                <a:latin typeface="IBM Plex Sans Light"/>
              </a:rPr>
              <a:t>Asset maintenance practices and adoption of MAS</a:t>
            </a:r>
            <a:endParaRPr lang="uk-UA" sz="4200" dirty="0"/>
          </a:p>
        </p:txBody>
      </p:sp>
      <p:sp>
        <p:nvSpPr>
          <p:cNvPr id="8" name="TextBox 7">
            <a:extLst>
              <a:ext uri="{FF2B5EF4-FFF2-40B4-BE49-F238E27FC236}">
                <a16:creationId xmlns:a16="http://schemas.microsoft.com/office/drawing/2014/main" id="{7CF01312-AD3D-3FB1-6CBB-18E7BB00B203}"/>
              </a:ext>
            </a:extLst>
          </p:cNvPr>
          <p:cNvSpPr txBox="1"/>
          <p:nvPr/>
        </p:nvSpPr>
        <p:spPr>
          <a:xfrm>
            <a:off x="502769" y="3776163"/>
            <a:ext cx="4654294" cy="5968172"/>
          </a:xfrm>
          <a:prstGeom prst="rect">
            <a:avLst/>
          </a:prstGeom>
          <a:noFill/>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spAutoFit/>
          </a:bodyPr>
          <a:lstStyle>
            <a:defPPr>
              <a:defRPr lang="en-US"/>
            </a:defPPr>
            <a:lvl1pPr marR="0" lvl="0" indent="0" defTabSz="1829014" fontAlgn="auto">
              <a:lnSpc>
                <a:spcPct val="110000"/>
              </a:lnSpc>
              <a:spcBef>
                <a:spcPts val="0"/>
              </a:spcBef>
              <a:spcAft>
                <a:spcPts val="0"/>
              </a:spcAft>
              <a:buClrTx/>
              <a:buSzTx/>
              <a:buFontTx/>
              <a:buNone/>
              <a:tabLst/>
              <a:defRPr kumimoji="0" sz="2800" b="0" i="0" u="none" strike="noStrike" cap="none" spc="0" normalizeH="0" baseline="0">
                <a:ln>
                  <a:noFill/>
                </a:ln>
                <a:solidFill>
                  <a:srgbClr val="000000"/>
                </a:solidFill>
                <a:effectLst/>
                <a:uLnTx/>
                <a:uFillTx/>
                <a:latin typeface="IBM Plex Sans Light"/>
              </a:defRPr>
            </a:lvl1pPr>
          </a:lstStyle>
          <a:p>
            <a:pPr marL="0" marR="0" lvl="0" indent="0" algn="l" defTabSz="1829014" rtl="0" eaLnBrk="1" fontAlgn="auto" latinLnBrk="0" hangingPunct="1">
              <a:lnSpc>
                <a:spcPct val="110000"/>
              </a:lnSpc>
              <a:spcBef>
                <a:spcPts val="0"/>
              </a:spcBef>
              <a:spcAft>
                <a:spcPts val="240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IBM Plex Sans Light"/>
                <a:cs typeface="IBM Plex Sans Light"/>
              </a:rPr>
              <a:t>MAS delivers an integrated solution that enables coverage of all types of maintenance practices.</a:t>
            </a:r>
          </a:p>
          <a:p>
            <a:pPr marL="0" marR="0" lvl="0" indent="0" algn="l" defTabSz="1829014" rtl="0" eaLnBrk="1" fontAlgn="auto" latinLnBrk="0" hangingPunct="1">
              <a:lnSpc>
                <a:spcPct val="110000"/>
              </a:lnSpc>
              <a:spcBef>
                <a:spcPts val="0"/>
              </a:spcBef>
              <a:spcAft>
                <a:spcPts val="240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IBM Plex Sans Light"/>
                <a:cs typeface="IBM Plex Sans Light"/>
              </a:rPr>
              <a:t>The asset maintenance practices and MAS adoption journey depend on factors including criticality of the asset, operating context, asset replacement cost, and its impact of failure on safety, environment, and operations.</a:t>
            </a:r>
          </a:p>
        </p:txBody>
      </p:sp>
      <p:sp>
        <p:nvSpPr>
          <p:cNvPr id="9" name="TextBox 42">
            <a:extLst>
              <a:ext uri="{FF2B5EF4-FFF2-40B4-BE49-F238E27FC236}">
                <a16:creationId xmlns:a16="http://schemas.microsoft.com/office/drawing/2014/main" id="{5B8A6A26-9752-7929-B44F-FD701A5C90AC}"/>
              </a:ext>
            </a:extLst>
          </p:cNvPr>
          <p:cNvSpPr txBox="1">
            <a:spLocks noChangeArrowheads="1"/>
          </p:cNvSpPr>
          <p:nvPr/>
        </p:nvSpPr>
        <p:spPr bwMode="auto">
          <a:xfrm>
            <a:off x="18595093" y="3178697"/>
            <a:ext cx="1978510" cy="1107996"/>
          </a:xfrm>
          <a:prstGeom prst="rect">
            <a:avLst/>
          </a:prstGeom>
          <a:noFill/>
          <a:ln>
            <a:noFill/>
          </a:ln>
          <a:extLst>
            <a:ext uri="{909E8E84-426E-40dd-AFC4-6F175D3DCCD1}">
              <a14:hiddenFill xmlns:a14="http://schemas.microsoft.com/office/drawing/2010/main" xmlns="">
                <a:solidFill typeface="IBM Plex Sans Light">
                  <a:srgbClr val="FFFFFF" typeface="IBM Plex Sans Light"/>
                </a:solidFill>
              </a14:hiddenFill>
            </a:ext>
            <a:ext uri="{91240B29-F687-4f45-9708-019B960494DF}">
              <a14:hiddenLine xmlns:a14="http://schemas.microsoft.com/office/drawing/2010/main" xmlns="" w="9525">
                <a:solidFill typeface="IBM Plex Sans Light">
                  <a:srgbClr val="000000" typeface="IBM Plex Sans Light"/>
                </a:solidFill>
                <a:miter lim="800000" typeface="IBM Plex Sans Light"/>
                <a:headEnd typeface="IBM Plex Sans Light"/>
                <a:tailEnd typeface="IBM Plex Sans Light"/>
              </a14:hiddenLine>
            </a:ext>
          </a:extLst>
        </p:spPr>
        <p:txBody>
          <a:bodyPr wrap="square" lIns="0" tIns="0" rIns="0" bIns="0" anchor="ctr">
            <a:spAutoFit/>
          </a:bodyPr>
          <a:lstStyle>
            <a:lvl1pPr defTabSz="514350">
              <a:defRPr sz="3000">
                <a:solidFill>
                  <a:srgbClr val="000000"/>
                </a:solidFill>
                <a:latin typeface="IBM Plex Sans Light" charset="0"/>
                <a:ea typeface="IBM Plex Sans Light" charset="-128"/>
                <a:sym typeface="IBM Plex Sans Light" charset="0"/>
              </a:defRPr>
            </a:lvl1pPr>
            <a:lvl2pPr defTabSz="514350">
              <a:defRPr sz="3000">
                <a:solidFill>
                  <a:srgbClr val="000000"/>
                </a:solidFill>
                <a:latin typeface="IBM Plex Sans Light" charset="0"/>
                <a:ea typeface="IBM Plex Sans Light" charset="-128"/>
                <a:sym typeface="IBM Plex Sans Light" charset="0"/>
              </a:defRPr>
            </a:lvl2pPr>
            <a:lvl3pPr defTabSz="514350">
              <a:defRPr sz="3000">
                <a:solidFill>
                  <a:srgbClr val="000000"/>
                </a:solidFill>
                <a:latin typeface="IBM Plex Sans Light" charset="0"/>
                <a:ea typeface="IBM Plex Sans Light" charset="-128"/>
                <a:sym typeface="IBM Plex Sans Light" charset="0"/>
              </a:defRPr>
            </a:lvl3pPr>
            <a:lvl4pPr defTabSz="514350">
              <a:defRPr sz="3000">
                <a:solidFill>
                  <a:srgbClr val="000000"/>
                </a:solidFill>
                <a:latin typeface="IBM Plex Sans Light" charset="0"/>
                <a:ea typeface="IBM Plex Sans Light" charset="-128"/>
                <a:sym typeface="IBM Plex Sans Light" charset="0"/>
              </a:defRPr>
            </a:lvl4pPr>
            <a:lvl5pPr defTabSz="514350">
              <a:defRPr sz="3000">
                <a:solidFill>
                  <a:srgbClr val="000000"/>
                </a:solidFill>
                <a:latin typeface="IBM Plex Sans Light" charset="0"/>
                <a:ea typeface="IBM Plex Sans Light" charset="-128"/>
                <a:sym typeface="IBM Plex Sans Light" charset="0"/>
              </a:defRPr>
            </a:lvl5pPr>
            <a:lvl6pPr marL="1741488" indent="355600" defTabSz="514350" eaLnBrk="0" fontAlgn="base" hangingPunct="0">
              <a:spcBef>
                <a:spcPct val="0"/>
              </a:spcBef>
              <a:spcAft>
                <a:spcPct val="0"/>
              </a:spcAft>
              <a:defRPr sz="3000">
                <a:solidFill>
                  <a:srgbClr val="000000"/>
                </a:solidFill>
                <a:latin typeface="IBM Plex Sans Light" charset="0"/>
                <a:ea typeface="IBM Plex Sans Light" charset="-128"/>
                <a:sym typeface="IBM Plex Sans Light" charset="0"/>
              </a:defRPr>
            </a:lvl6pPr>
            <a:lvl7pPr marL="2198688" indent="355600" defTabSz="514350" eaLnBrk="0" fontAlgn="base" hangingPunct="0">
              <a:spcBef>
                <a:spcPct val="0"/>
              </a:spcBef>
              <a:spcAft>
                <a:spcPct val="0"/>
              </a:spcAft>
              <a:defRPr sz="3000">
                <a:solidFill>
                  <a:srgbClr val="000000"/>
                </a:solidFill>
                <a:latin typeface="IBM Plex Sans Light" charset="0"/>
                <a:ea typeface="IBM Plex Sans Light" charset="-128"/>
                <a:sym typeface="IBM Plex Sans Light" charset="0"/>
              </a:defRPr>
            </a:lvl7pPr>
            <a:lvl8pPr marL="2655888" indent="355600" defTabSz="514350" eaLnBrk="0" fontAlgn="base" hangingPunct="0">
              <a:spcBef>
                <a:spcPct val="0"/>
              </a:spcBef>
              <a:spcAft>
                <a:spcPct val="0"/>
              </a:spcAft>
              <a:defRPr sz="3000">
                <a:solidFill>
                  <a:srgbClr val="000000"/>
                </a:solidFill>
                <a:latin typeface="IBM Plex Sans Light" charset="0"/>
                <a:ea typeface="IBM Plex Sans Light" charset="-128"/>
                <a:sym typeface="IBM Plex Sans Light" charset="0"/>
              </a:defRPr>
            </a:lvl8pPr>
            <a:lvl9pPr marL="3113088" indent="355600" defTabSz="514350" eaLnBrk="0" fontAlgn="base" hangingPunct="0">
              <a:spcBef>
                <a:spcPct val="0"/>
              </a:spcBef>
              <a:spcAft>
                <a:spcPct val="0"/>
              </a:spcAft>
              <a:defRPr sz="3000">
                <a:solidFill>
                  <a:srgbClr val="000000"/>
                </a:solidFill>
                <a:latin typeface="IBM Plex Sans Light" charset="0"/>
                <a:ea typeface="IBM Plex Sans Light" charset="-128"/>
                <a:sym typeface="IBM Plex Sans Light" charset="0"/>
              </a:defRPr>
            </a:lvl9pPr>
          </a:lstStyle>
          <a:p>
            <a:pPr marL="0" marR="0" lvl="0" indent="0" algn="ctr" defTabSz="1371284" rtl="0" eaLnBrk="1" fontAlgn="auto" latinLnBrk="0" hangingPunct="0">
              <a:lnSpc>
                <a:spcPct val="100000"/>
              </a:lnSpc>
              <a:spcBef>
                <a:spcPts val="0"/>
              </a:spcBef>
              <a:spcAft>
                <a:spcPts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IBM Plex Sans Light"/>
                <a:ea typeface="IBM Plex Sans Light"/>
                <a:cs typeface="IBM Plex Sans Light"/>
                <a:sym typeface="IBM Plex Sans Light" charset="0"/>
              </a:rPr>
              <a:t>AI Prescriptive based</a:t>
            </a:r>
          </a:p>
        </p:txBody>
      </p:sp>
      <p:sp>
        <p:nvSpPr>
          <p:cNvPr id="10" name="TextBox 41">
            <a:extLst>
              <a:ext uri="{FF2B5EF4-FFF2-40B4-BE49-F238E27FC236}">
                <a16:creationId xmlns:a16="http://schemas.microsoft.com/office/drawing/2014/main" id="{F01B08E1-0FF1-64BF-89A6-AA0ADEFD8C7C}"/>
              </a:ext>
            </a:extLst>
          </p:cNvPr>
          <p:cNvSpPr txBox="1">
            <a:spLocks noChangeArrowheads="1"/>
          </p:cNvSpPr>
          <p:nvPr/>
        </p:nvSpPr>
        <p:spPr bwMode="auto">
          <a:xfrm>
            <a:off x="12648514" y="6120887"/>
            <a:ext cx="1878018" cy="738664"/>
          </a:xfrm>
          <a:prstGeom prst="rect">
            <a:avLst/>
          </a:prstGeom>
          <a:noFill/>
          <a:ln>
            <a:noFill/>
          </a:ln>
          <a:extLst>
            <a:ext uri="{909E8E84-426E-40dd-AFC4-6F175D3DCCD1}">
              <a14:hiddenFill xmlns:a14="http://schemas.microsoft.com/office/drawing/2010/main" xmlns="">
                <a:solidFill typeface="IBM Plex Sans Light">
                  <a:srgbClr val="FFFFFF" typeface="IBM Plex Sans Light"/>
                </a:solidFill>
              </a14:hiddenFill>
            </a:ext>
            <a:ext uri="{91240B29-F687-4f45-9708-019B960494DF}">
              <a14:hiddenLine xmlns:a14="http://schemas.microsoft.com/office/drawing/2010/main" xmlns="" w="9525">
                <a:solidFill typeface="IBM Plex Sans Light">
                  <a:srgbClr val="000000" typeface="IBM Plex Sans Light"/>
                </a:solidFill>
                <a:miter lim="800000" typeface="IBM Plex Sans Light"/>
                <a:headEnd typeface="IBM Plex Sans Light"/>
                <a:tailEnd typeface="IBM Plex Sans Light"/>
              </a14:hiddenLine>
            </a:ext>
          </a:extLst>
        </p:spPr>
        <p:txBody>
          <a:bodyPr wrap="square" lIns="0" tIns="0" rIns="0" bIns="0" anchor="ctr">
            <a:spAutoFit/>
          </a:bodyPr>
          <a:lstStyle>
            <a:lvl1pPr defTabSz="514350">
              <a:defRPr sz="3000">
                <a:solidFill>
                  <a:srgbClr val="000000"/>
                </a:solidFill>
                <a:latin typeface="IBM Plex Sans Light" charset="0"/>
                <a:ea typeface="IBM Plex Sans Light" charset="-128"/>
                <a:sym typeface="IBM Plex Sans Light" charset="0"/>
              </a:defRPr>
            </a:lvl1pPr>
            <a:lvl2pPr defTabSz="514350">
              <a:defRPr sz="3000">
                <a:solidFill>
                  <a:srgbClr val="000000"/>
                </a:solidFill>
                <a:latin typeface="IBM Plex Sans Light" charset="0"/>
                <a:ea typeface="IBM Plex Sans Light" charset="-128"/>
                <a:sym typeface="IBM Plex Sans Light" charset="0"/>
              </a:defRPr>
            </a:lvl2pPr>
            <a:lvl3pPr defTabSz="514350">
              <a:defRPr sz="3000">
                <a:solidFill>
                  <a:srgbClr val="000000"/>
                </a:solidFill>
                <a:latin typeface="IBM Plex Sans Light" charset="0"/>
                <a:ea typeface="IBM Plex Sans Light" charset="-128"/>
                <a:sym typeface="IBM Plex Sans Light" charset="0"/>
              </a:defRPr>
            </a:lvl3pPr>
            <a:lvl4pPr defTabSz="514350">
              <a:defRPr sz="3000">
                <a:solidFill>
                  <a:srgbClr val="000000"/>
                </a:solidFill>
                <a:latin typeface="IBM Plex Sans Light" charset="0"/>
                <a:ea typeface="IBM Plex Sans Light" charset="-128"/>
                <a:sym typeface="IBM Plex Sans Light" charset="0"/>
              </a:defRPr>
            </a:lvl4pPr>
            <a:lvl5pPr defTabSz="514350">
              <a:defRPr sz="3000">
                <a:solidFill>
                  <a:srgbClr val="000000"/>
                </a:solidFill>
                <a:latin typeface="IBM Plex Sans Light" charset="0"/>
                <a:ea typeface="IBM Plex Sans Light" charset="-128"/>
                <a:sym typeface="IBM Plex Sans Light" charset="0"/>
              </a:defRPr>
            </a:lvl5pPr>
            <a:lvl6pPr marL="1741488" indent="355600" defTabSz="514350" eaLnBrk="0" fontAlgn="base" hangingPunct="0">
              <a:spcBef>
                <a:spcPct val="0"/>
              </a:spcBef>
              <a:spcAft>
                <a:spcPct val="0"/>
              </a:spcAft>
              <a:defRPr sz="3000">
                <a:solidFill>
                  <a:srgbClr val="000000"/>
                </a:solidFill>
                <a:latin typeface="IBM Plex Sans Light" charset="0"/>
                <a:ea typeface="IBM Plex Sans Light" charset="-128"/>
                <a:sym typeface="IBM Plex Sans Light" charset="0"/>
              </a:defRPr>
            </a:lvl6pPr>
            <a:lvl7pPr marL="2198688" indent="355600" defTabSz="514350" eaLnBrk="0" fontAlgn="base" hangingPunct="0">
              <a:spcBef>
                <a:spcPct val="0"/>
              </a:spcBef>
              <a:spcAft>
                <a:spcPct val="0"/>
              </a:spcAft>
              <a:defRPr sz="3000">
                <a:solidFill>
                  <a:srgbClr val="000000"/>
                </a:solidFill>
                <a:latin typeface="IBM Plex Sans Light" charset="0"/>
                <a:ea typeface="IBM Plex Sans Light" charset="-128"/>
                <a:sym typeface="IBM Plex Sans Light" charset="0"/>
              </a:defRPr>
            </a:lvl7pPr>
            <a:lvl8pPr marL="2655888" indent="355600" defTabSz="514350" eaLnBrk="0" fontAlgn="base" hangingPunct="0">
              <a:spcBef>
                <a:spcPct val="0"/>
              </a:spcBef>
              <a:spcAft>
                <a:spcPct val="0"/>
              </a:spcAft>
              <a:defRPr sz="3000">
                <a:solidFill>
                  <a:srgbClr val="000000"/>
                </a:solidFill>
                <a:latin typeface="IBM Plex Sans Light" charset="0"/>
                <a:ea typeface="IBM Plex Sans Light" charset="-128"/>
                <a:sym typeface="IBM Plex Sans Light" charset="0"/>
              </a:defRPr>
            </a:lvl8pPr>
            <a:lvl9pPr marL="3113088" indent="355600" defTabSz="514350" eaLnBrk="0" fontAlgn="base" hangingPunct="0">
              <a:spcBef>
                <a:spcPct val="0"/>
              </a:spcBef>
              <a:spcAft>
                <a:spcPct val="0"/>
              </a:spcAft>
              <a:defRPr sz="3000">
                <a:solidFill>
                  <a:srgbClr val="000000"/>
                </a:solidFill>
                <a:latin typeface="IBM Plex Sans Light" charset="0"/>
                <a:ea typeface="IBM Plex Sans Light" charset="-128"/>
                <a:sym typeface="IBM Plex Sans Light" charset="0"/>
              </a:defRPr>
            </a:lvl9pPr>
          </a:lstStyle>
          <a:p>
            <a:pPr marL="0" marR="0" lvl="0" indent="0" algn="ctr" defTabSz="1371284" rtl="0" eaLnBrk="1" fontAlgn="auto" latinLnBrk="0" hangingPunct="0">
              <a:lnSpc>
                <a:spcPct val="100000"/>
              </a:lnSpc>
              <a:spcBef>
                <a:spcPts val="0"/>
              </a:spcBef>
              <a:spcAft>
                <a:spcPts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IBM Plex Sans Light"/>
                <a:ea typeface="IBM Plex Sans Light"/>
                <a:cs typeface="IBM Plex Sans Light"/>
                <a:sym typeface="IBM Plex Sans Light" charset="0"/>
              </a:rPr>
              <a:t>Inspection</a:t>
            </a:r>
            <a:endParaRPr kumimoji="0" lang="en-US" altLang="en-US" sz="2400" b="0" i="0" u="none" strike="noStrike" kern="0" cap="none" spc="0" normalizeH="0" baseline="0" noProof="0" dirty="0">
              <a:ln>
                <a:noFill/>
              </a:ln>
              <a:solidFill>
                <a:srgbClr val="000000"/>
              </a:solidFill>
              <a:effectLst/>
              <a:uLnTx/>
              <a:uFillTx/>
              <a:latin typeface="IBM Plex Sans Light"/>
              <a:ea typeface="IBM Plex Sans Light" charset="-128"/>
              <a:cs typeface="IBM Plex Sans Light" panose="020B0604020202020204" pitchFamily="34" charset="0"/>
              <a:sym typeface="IBM Plex Sans Light" charset="0"/>
            </a:endParaRPr>
          </a:p>
          <a:p>
            <a:pPr marL="0" marR="0" lvl="0" indent="0" algn="ctr" defTabSz="1371284" rtl="0" eaLnBrk="1" fontAlgn="auto" latinLnBrk="0" hangingPunct="0">
              <a:lnSpc>
                <a:spcPct val="100000"/>
              </a:lnSpc>
              <a:spcBef>
                <a:spcPts val="0"/>
              </a:spcBef>
              <a:spcAft>
                <a:spcPts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IBM Plex Sans Light"/>
                <a:ea typeface="IBM Plex Sans Light" charset="-128"/>
                <a:cs typeface="IBM Plex Sans Light" panose="020B0604020202020204" pitchFamily="34" charset="0"/>
                <a:sym typeface="IBM Plex Sans Light" charset="0"/>
              </a:rPr>
              <a:t> based</a:t>
            </a:r>
          </a:p>
        </p:txBody>
      </p:sp>
      <p:sp>
        <p:nvSpPr>
          <p:cNvPr id="11" name="TextBox 40">
            <a:extLst>
              <a:ext uri="{FF2B5EF4-FFF2-40B4-BE49-F238E27FC236}">
                <a16:creationId xmlns:a16="http://schemas.microsoft.com/office/drawing/2014/main" id="{21A7BF5D-B772-9BB3-F7C3-BC1B3C1FF7D6}"/>
              </a:ext>
            </a:extLst>
          </p:cNvPr>
          <p:cNvSpPr txBox="1">
            <a:spLocks noChangeArrowheads="1"/>
          </p:cNvSpPr>
          <p:nvPr/>
        </p:nvSpPr>
        <p:spPr bwMode="auto">
          <a:xfrm>
            <a:off x="6668220" y="9098033"/>
            <a:ext cx="1864741" cy="369332"/>
          </a:xfrm>
          <a:prstGeom prst="rect">
            <a:avLst/>
          </a:prstGeom>
          <a:noFill/>
          <a:ln>
            <a:noFill/>
          </a:ln>
          <a:extLst>
            <a:ext uri="{909E8E84-426E-40dd-AFC4-6F175D3DCCD1}">
              <a14:hiddenFill xmlns:a14="http://schemas.microsoft.com/office/drawing/2010/main" xmlns="">
                <a:solidFill typeface="IBM Plex Sans Light">
                  <a:srgbClr val="FFFFFF" typeface="IBM Plex Sans Light"/>
                </a:solidFill>
              </a14:hiddenFill>
            </a:ext>
            <a:ext uri="{91240B29-F687-4f45-9708-019B960494DF}">
              <a14:hiddenLine xmlns:a14="http://schemas.microsoft.com/office/drawing/2010/main" xmlns="" w="9525">
                <a:solidFill typeface="IBM Plex Sans Light">
                  <a:srgbClr val="000000" typeface="IBM Plex Sans Light"/>
                </a:solidFill>
                <a:miter lim="800000" typeface="IBM Plex Sans Light"/>
                <a:headEnd typeface="IBM Plex Sans Light"/>
                <a:tailEnd typeface="IBM Plex Sans Light"/>
              </a14:hiddenLine>
            </a:ext>
          </a:extLst>
        </p:spPr>
        <p:txBody>
          <a:bodyPr wrap="square" lIns="0" tIns="0" rIns="0" bIns="0" anchor="ctr">
            <a:spAutoFit/>
          </a:bodyPr>
          <a:lstStyle>
            <a:lvl1pPr defTabSz="514350">
              <a:defRPr sz="3000">
                <a:solidFill>
                  <a:srgbClr val="000000"/>
                </a:solidFill>
                <a:latin typeface="IBM Plex Sans Light" charset="0"/>
                <a:ea typeface="IBM Plex Sans Light" charset="-128"/>
                <a:sym typeface="IBM Plex Sans Light" charset="0"/>
              </a:defRPr>
            </a:lvl1pPr>
            <a:lvl2pPr defTabSz="514350">
              <a:defRPr sz="3000">
                <a:solidFill>
                  <a:srgbClr val="000000"/>
                </a:solidFill>
                <a:latin typeface="IBM Plex Sans Light" charset="0"/>
                <a:ea typeface="IBM Plex Sans Light" charset="-128"/>
                <a:sym typeface="IBM Plex Sans Light" charset="0"/>
              </a:defRPr>
            </a:lvl2pPr>
            <a:lvl3pPr defTabSz="514350">
              <a:defRPr sz="3000">
                <a:solidFill>
                  <a:srgbClr val="000000"/>
                </a:solidFill>
                <a:latin typeface="IBM Plex Sans Light" charset="0"/>
                <a:ea typeface="IBM Plex Sans Light" charset="-128"/>
                <a:sym typeface="IBM Plex Sans Light" charset="0"/>
              </a:defRPr>
            </a:lvl3pPr>
            <a:lvl4pPr defTabSz="514350">
              <a:defRPr sz="3000">
                <a:solidFill>
                  <a:srgbClr val="000000"/>
                </a:solidFill>
                <a:latin typeface="IBM Plex Sans Light" charset="0"/>
                <a:ea typeface="IBM Plex Sans Light" charset="-128"/>
                <a:sym typeface="IBM Plex Sans Light" charset="0"/>
              </a:defRPr>
            </a:lvl4pPr>
            <a:lvl5pPr defTabSz="514350">
              <a:defRPr sz="3000">
                <a:solidFill>
                  <a:srgbClr val="000000"/>
                </a:solidFill>
                <a:latin typeface="IBM Plex Sans Light" charset="0"/>
                <a:ea typeface="IBM Plex Sans Light" charset="-128"/>
                <a:sym typeface="IBM Plex Sans Light" charset="0"/>
              </a:defRPr>
            </a:lvl5pPr>
            <a:lvl6pPr marL="1741488" indent="355600" defTabSz="514350" eaLnBrk="0" fontAlgn="base" hangingPunct="0">
              <a:spcBef>
                <a:spcPct val="0"/>
              </a:spcBef>
              <a:spcAft>
                <a:spcPct val="0"/>
              </a:spcAft>
              <a:defRPr sz="3000">
                <a:solidFill>
                  <a:srgbClr val="000000"/>
                </a:solidFill>
                <a:latin typeface="IBM Plex Sans Light" charset="0"/>
                <a:ea typeface="IBM Plex Sans Light" charset="-128"/>
                <a:sym typeface="IBM Plex Sans Light" charset="0"/>
              </a:defRPr>
            </a:lvl6pPr>
            <a:lvl7pPr marL="2198688" indent="355600" defTabSz="514350" eaLnBrk="0" fontAlgn="base" hangingPunct="0">
              <a:spcBef>
                <a:spcPct val="0"/>
              </a:spcBef>
              <a:spcAft>
                <a:spcPct val="0"/>
              </a:spcAft>
              <a:defRPr sz="3000">
                <a:solidFill>
                  <a:srgbClr val="000000"/>
                </a:solidFill>
                <a:latin typeface="IBM Plex Sans Light" charset="0"/>
                <a:ea typeface="IBM Plex Sans Light" charset="-128"/>
                <a:sym typeface="IBM Plex Sans Light" charset="0"/>
              </a:defRPr>
            </a:lvl7pPr>
            <a:lvl8pPr marL="2655888" indent="355600" defTabSz="514350" eaLnBrk="0" fontAlgn="base" hangingPunct="0">
              <a:spcBef>
                <a:spcPct val="0"/>
              </a:spcBef>
              <a:spcAft>
                <a:spcPct val="0"/>
              </a:spcAft>
              <a:defRPr sz="3000">
                <a:solidFill>
                  <a:srgbClr val="000000"/>
                </a:solidFill>
                <a:latin typeface="IBM Plex Sans Light" charset="0"/>
                <a:ea typeface="IBM Plex Sans Light" charset="-128"/>
                <a:sym typeface="IBM Plex Sans Light" charset="0"/>
              </a:defRPr>
            </a:lvl8pPr>
            <a:lvl9pPr marL="3113088" indent="355600" defTabSz="514350" eaLnBrk="0" fontAlgn="base" hangingPunct="0">
              <a:spcBef>
                <a:spcPct val="0"/>
              </a:spcBef>
              <a:spcAft>
                <a:spcPct val="0"/>
              </a:spcAft>
              <a:defRPr sz="3000">
                <a:solidFill>
                  <a:srgbClr val="000000"/>
                </a:solidFill>
                <a:latin typeface="IBM Plex Sans Light" charset="0"/>
                <a:ea typeface="IBM Plex Sans Light" charset="-128"/>
                <a:sym typeface="IBM Plex Sans Light" charset="0"/>
              </a:defRPr>
            </a:lvl9pPr>
          </a:lstStyle>
          <a:p>
            <a:pPr marL="0" marR="0" lvl="0" indent="0" algn="ctr" defTabSz="1371284" rtl="0" eaLnBrk="1" fontAlgn="auto" latinLnBrk="0" hangingPunct="0">
              <a:lnSpc>
                <a:spcPct val="100000"/>
              </a:lnSpc>
              <a:spcBef>
                <a:spcPts val="0"/>
              </a:spcBef>
              <a:spcAft>
                <a:spcPts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IBM Plex Sans Light"/>
                <a:ea typeface="IBM Plex Sans Light" charset="-128"/>
                <a:cs typeface="IBM Plex Sans Light" panose="020B0604020202020204" pitchFamily="34" charset="0"/>
                <a:sym typeface="IBM Plex Sans Light" charset="0"/>
              </a:rPr>
              <a:t>Reactive</a:t>
            </a:r>
          </a:p>
        </p:txBody>
      </p:sp>
      <p:sp>
        <p:nvSpPr>
          <p:cNvPr id="12" name="TextBox 11">
            <a:extLst>
              <a:ext uri="{FF2B5EF4-FFF2-40B4-BE49-F238E27FC236}">
                <a16:creationId xmlns:a16="http://schemas.microsoft.com/office/drawing/2014/main" id="{072E6F99-C785-CB64-AAC3-E8D518E926CB}"/>
              </a:ext>
            </a:extLst>
          </p:cNvPr>
          <p:cNvSpPr txBox="1">
            <a:spLocks noChangeArrowheads="1"/>
          </p:cNvSpPr>
          <p:nvPr/>
        </p:nvSpPr>
        <p:spPr bwMode="auto">
          <a:xfrm>
            <a:off x="20573603" y="2319722"/>
            <a:ext cx="2011420" cy="1107996"/>
          </a:xfrm>
          <a:prstGeom prst="rect">
            <a:avLst/>
          </a:prstGeom>
          <a:noFill/>
          <a:ln>
            <a:noFill/>
          </a:ln>
          <a:extLst>
            <a:ext uri="{909E8E84-426E-40dd-AFC4-6F175D3DCCD1}">
              <a14:hiddenFill xmlns:a14="http://schemas.microsoft.com/office/drawing/2010/main" xmlns="">
                <a:solidFill typeface="IBM Plex Sans Light">
                  <a:srgbClr val="FFFFFF" typeface="IBM Plex Sans Light"/>
                </a:solidFill>
              </a14:hiddenFill>
            </a:ext>
            <a:ext uri="{91240B29-F687-4f45-9708-019B960494DF}">
              <a14:hiddenLine xmlns:a14="http://schemas.microsoft.com/office/drawing/2010/main" xmlns="" w="9525">
                <a:solidFill typeface="IBM Plex Sans Light">
                  <a:srgbClr val="000000" typeface="IBM Plex Sans Light"/>
                </a:solidFill>
                <a:miter lim="800000" typeface="IBM Plex Sans Light"/>
                <a:headEnd typeface="IBM Plex Sans Light"/>
                <a:tailEnd typeface="IBM Plex Sans Light"/>
              </a14:hiddenLine>
            </a:ext>
          </a:extLst>
        </p:spPr>
        <p:txBody>
          <a:bodyPr wrap="square" lIns="0" tIns="0" rIns="0" bIns="0" anchor="ctr">
            <a:spAutoFit/>
          </a:bodyPr>
          <a:lstStyle>
            <a:lvl1pPr defTabSz="514350">
              <a:defRPr sz="3000">
                <a:solidFill>
                  <a:srgbClr val="000000"/>
                </a:solidFill>
                <a:latin typeface="IBM Plex Sans Light" charset="0"/>
                <a:ea typeface="IBM Plex Sans Light" charset="-128"/>
                <a:sym typeface="IBM Plex Sans Light" charset="0"/>
              </a:defRPr>
            </a:lvl1pPr>
            <a:lvl2pPr defTabSz="514350">
              <a:defRPr sz="3000">
                <a:solidFill>
                  <a:srgbClr val="000000"/>
                </a:solidFill>
                <a:latin typeface="IBM Plex Sans Light" charset="0"/>
                <a:ea typeface="IBM Plex Sans Light" charset="-128"/>
                <a:sym typeface="IBM Plex Sans Light" charset="0"/>
              </a:defRPr>
            </a:lvl2pPr>
            <a:lvl3pPr defTabSz="514350">
              <a:defRPr sz="3000">
                <a:solidFill>
                  <a:srgbClr val="000000"/>
                </a:solidFill>
                <a:latin typeface="IBM Plex Sans Light" charset="0"/>
                <a:ea typeface="IBM Plex Sans Light" charset="-128"/>
                <a:sym typeface="IBM Plex Sans Light" charset="0"/>
              </a:defRPr>
            </a:lvl3pPr>
            <a:lvl4pPr defTabSz="514350">
              <a:defRPr sz="3000">
                <a:solidFill>
                  <a:srgbClr val="000000"/>
                </a:solidFill>
                <a:latin typeface="IBM Plex Sans Light" charset="0"/>
                <a:ea typeface="IBM Plex Sans Light" charset="-128"/>
                <a:sym typeface="IBM Plex Sans Light" charset="0"/>
              </a:defRPr>
            </a:lvl4pPr>
            <a:lvl5pPr defTabSz="514350">
              <a:defRPr sz="3000">
                <a:solidFill>
                  <a:srgbClr val="000000"/>
                </a:solidFill>
                <a:latin typeface="IBM Plex Sans Light" charset="0"/>
                <a:ea typeface="IBM Plex Sans Light" charset="-128"/>
                <a:sym typeface="IBM Plex Sans Light" charset="0"/>
              </a:defRPr>
            </a:lvl5pPr>
            <a:lvl6pPr marL="1741488" indent="355600" defTabSz="514350" eaLnBrk="0" fontAlgn="base" hangingPunct="0">
              <a:spcBef>
                <a:spcPct val="0"/>
              </a:spcBef>
              <a:spcAft>
                <a:spcPct val="0"/>
              </a:spcAft>
              <a:defRPr sz="3000">
                <a:solidFill>
                  <a:srgbClr val="000000"/>
                </a:solidFill>
                <a:latin typeface="IBM Plex Sans Light" charset="0"/>
                <a:ea typeface="IBM Plex Sans Light" charset="-128"/>
                <a:sym typeface="IBM Plex Sans Light" charset="0"/>
              </a:defRPr>
            </a:lvl6pPr>
            <a:lvl7pPr marL="2198688" indent="355600" defTabSz="514350" eaLnBrk="0" fontAlgn="base" hangingPunct="0">
              <a:spcBef>
                <a:spcPct val="0"/>
              </a:spcBef>
              <a:spcAft>
                <a:spcPct val="0"/>
              </a:spcAft>
              <a:defRPr sz="3000">
                <a:solidFill>
                  <a:srgbClr val="000000"/>
                </a:solidFill>
                <a:latin typeface="IBM Plex Sans Light" charset="0"/>
                <a:ea typeface="IBM Plex Sans Light" charset="-128"/>
                <a:sym typeface="IBM Plex Sans Light" charset="0"/>
              </a:defRPr>
            </a:lvl7pPr>
            <a:lvl8pPr marL="2655888" indent="355600" defTabSz="514350" eaLnBrk="0" fontAlgn="base" hangingPunct="0">
              <a:spcBef>
                <a:spcPct val="0"/>
              </a:spcBef>
              <a:spcAft>
                <a:spcPct val="0"/>
              </a:spcAft>
              <a:defRPr sz="3000">
                <a:solidFill>
                  <a:srgbClr val="000000"/>
                </a:solidFill>
                <a:latin typeface="IBM Plex Sans Light" charset="0"/>
                <a:ea typeface="IBM Plex Sans Light" charset="-128"/>
                <a:sym typeface="IBM Plex Sans Light" charset="0"/>
              </a:defRPr>
            </a:lvl8pPr>
            <a:lvl9pPr marL="3113088" indent="355600" defTabSz="514350" eaLnBrk="0" fontAlgn="base" hangingPunct="0">
              <a:spcBef>
                <a:spcPct val="0"/>
              </a:spcBef>
              <a:spcAft>
                <a:spcPct val="0"/>
              </a:spcAft>
              <a:defRPr sz="3000">
                <a:solidFill>
                  <a:srgbClr val="000000"/>
                </a:solidFill>
                <a:latin typeface="IBM Plex Sans Light" charset="0"/>
                <a:ea typeface="IBM Plex Sans Light" charset="-128"/>
                <a:sym typeface="IBM Plex Sans Light" charset="0"/>
              </a:defRPr>
            </a:lvl9pPr>
          </a:lstStyle>
          <a:p>
            <a:pPr marL="0" marR="0" lvl="0" indent="0" algn="ctr" defTabSz="1371284" rtl="0" eaLnBrk="1" fontAlgn="auto" latinLnBrk="0" hangingPunct="0">
              <a:lnSpc>
                <a:spcPct val="100000"/>
              </a:lnSpc>
              <a:spcBef>
                <a:spcPts val="0"/>
              </a:spcBef>
              <a:spcAft>
                <a:spcPts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IBM Plex Sans Light"/>
                <a:ea typeface="IBM Plex Sans Light" charset="-128"/>
                <a:cs typeface="IBM Plex Sans Light" panose="020B0604020202020204" pitchFamily="34" charset="0"/>
                <a:sym typeface="IBM Plex Sans Light" charset="0"/>
              </a:rPr>
              <a:t>Financially </a:t>
            </a:r>
          </a:p>
          <a:p>
            <a:pPr marL="0" marR="0" lvl="0" indent="0" algn="ctr" defTabSz="1371284" rtl="0" eaLnBrk="1" fontAlgn="auto" latinLnBrk="0" hangingPunct="0">
              <a:lnSpc>
                <a:spcPct val="100000"/>
              </a:lnSpc>
              <a:spcBef>
                <a:spcPts val="0"/>
              </a:spcBef>
              <a:spcAft>
                <a:spcPts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IBM Plex Sans Light"/>
                <a:ea typeface="IBM Plex Sans Light" charset="-128"/>
                <a:cs typeface="IBM Plex Sans Light" panose="020B0604020202020204" pitchFamily="34" charset="0"/>
                <a:sym typeface="IBM Plex Sans Light" charset="0"/>
              </a:rPr>
              <a:t>and reliably optimized</a:t>
            </a:r>
          </a:p>
        </p:txBody>
      </p:sp>
      <p:sp>
        <p:nvSpPr>
          <p:cNvPr id="31" name="Arrow: Pentagon 30">
            <a:extLst>
              <a:ext uri="{FF2B5EF4-FFF2-40B4-BE49-F238E27FC236}">
                <a16:creationId xmlns:a16="http://schemas.microsoft.com/office/drawing/2014/main" id="{FA012026-98C7-3193-2349-EF618A5239A7}"/>
              </a:ext>
            </a:extLst>
          </p:cNvPr>
          <p:cNvSpPr/>
          <p:nvPr/>
        </p:nvSpPr>
        <p:spPr bwMode="auto">
          <a:xfrm>
            <a:off x="8428918" y="10223467"/>
            <a:ext cx="14743057" cy="874712"/>
          </a:xfrm>
          <a:prstGeom prst="homePlate">
            <a:avLst>
              <a:gd name="adj" fmla="val 51612"/>
            </a:avLst>
          </a:pr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lvl="0" indent="0" algn="l" defTabSz="914218"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IBM Plex Sans Light"/>
              <a:cs typeface="IBM Plex Sans Light"/>
            </a:endParaRPr>
          </a:p>
        </p:txBody>
      </p:sp>
      <p:sp>
        <p:nvSpPr>
          <p:cNvPr id="42" name="TextBox 16">
            <a:extLst>
              <a:ext uri="{FF2B5EF4-FFF2-40B4-BE49-F238E27FC236}">
                <a16:creationId xmlns:a16="http://schemas.microsoft.com/office/drawing/2014/main" id="{4B79BED2-5792-8D5E-DF23-87E0AFE953D2}"/>
              </a:ext>
            </a:extLst>
          </p:cNvPr>
          <p:cNvSpPr txBox="1">
            <a:spLocks noChangeArrowheads="1"/>
          </p:cNvSpPr>
          <p:nvPr/>
        </p:nvSpPr>
        <p:spPr bwMode="auto">
          <a:xfrm>
            <a:off x="7845552" y="11307252"/>
            <a:ext cx="4348035" cy="369332"/>
          </a:xfrm>
          <a:prstGeom prst="rect">
            <a:avLst/>
          </a:prstGeom>
          <a:noFill/>
          <a:ln>
            <a:noFill/>
          </a:ln>
          <a:extLst>
            <a:ext uri="{909E8E84-426E-40dd-AFC4-6F175D3DCCD1}">
              <a14:hiddenFill xmlns:a14="http://schemas.microsoft.com/office/drawing/2010/main" xmlns="">
                <a:solidFill typeface="IBM Plex Sans Light">
                  <a:srgbClr val="FFFFFF" typeface="IBM Plex Sans Light"/>
                </a:solidFill>
              </a14:hiddenFill>
            </a:ext>
            <a:ext uri="{91240B29-F687-4f45-9708-019B960494DF}">
              <a14:hiddenLine xmlns:a14="http://schemas.microsoft.com/office/drawing/2010/main" xmlns="" w="9525">
                <a:solidFill typeface="IBM Plex Sans Light">
                  <a:srgbClr val="000000" typeface="IBM Plex Sans Light"/>
                </a:solidFill>
                <a:miter lim="800000" typeface="IBM Plex Sans Light"/>
                <a:headEnd typeface="IBM Plex Sans Light"/>
                <a:tailEnd typeface="IBM Plex Sans Light"/>
              </a14:hiddenLine>
            </a:ext>
          </a:extLst>
        </p:spPr>
        <p:txBody>
          <a:bodyPr wrap="square" lIns="0" tIns="0" rIns="0" bIns="0" anchor="t">
            <a:spAutoFit/>
          </a:bodyPr>
          <a:lstStyle>
            <a:lvl1pPr>
              <a:defRPr sz="1600">
                <a:solidFill>
                  <a:schemeClr val="tx1"/>
                </a:solidFill>
                <a:latin typeface="IBM Plex Sans Light" panose="020B0604020202020204" pitchFamily="34" charset="0"/>
                <a:ea typeface="IBM Plex Sans Light" panose="020B0600070205080204" pitchFamily="34" charset="-128"/>
              </a:defRPr>
            </a:lvl1pPr>
            <a:lvl2pPr marL="742950" indent="-285750">
              <a:defRPr sz="1600">
                <a:solidFill>
                  <a:schemeClr val="tx1"/>
                </a:solidFill>
                <a:latin typeface="IBM Plex Sans Light" panose="020B0604020202020204" pitchFamily="34" charset="0"/>
                <a:ea typeface="IBM Plex Sans Light" panose="020B0600070205080204" pitchFamily="34" charset="-128"/>
              </a:defRPr>
            </a:lvl2pPr>
            <a:lvl3pPr marL="1143000" indent="-228600">
              <a:defRPr sz="1600">
                <a:solidFill>
                  <a:schemeClr val="tx1"/>
                </a:solidFill>
                <a:latin typeface="IBM Plex Sans Light" panose="020B0604020202020204" pitchFamily="34" charset="0"/>
                <a:ea typeface="IBM Plex Sans Light" panose="020B0600070205080204" pitchFamily="34" charset="-128"/>
              </a:defRPr>
            </a:lvl3pPr>
            <a:lvl4pPr marL="1600200" indent="-228600">
              <a:defRPr sz="1600">
                <a:solidFill>
                  <a:schemeClr val="tx1"/>
                </a:solidFill>
                <a:latin typeface="IBM Plex Sans Light" panose="020B0604020202020204" pitchFamily="34" charset="0"/>
                <a:ea typeface="IBM Plex Sans Light" panose="020B0600070205080204" pitchFamily="34" charset="-128"/>
              </a:defRPr>
            </a:lvl4pPr>
            <a:lvl5pPr marL="2057400" indent="-228600">
              <a:defRPr sz="1600">
                <a:solidFill>
                  <a:schemeClr val="tx1"/>
                </a:solidFill>
                <a:latin typeface="IBM Plex Sans Light" panose="020B0604020202020204" pitchFamily="34" charset="0"/>
                <a:ea typeface="IBM Plex Sans Light" panose="020B0600070205080204" pitchFamily="34" charset="-128"/>
              </a:defRPr>
            </a:lvl5pPr>
            <a:lvl6pPr marL="2514600" indent="-228600" eaLnBrk="0" fontAlgn="base" hangingPunct="0">
              <a:spcBef>
                <a:spcPct val="0"/>
              </a:spcBef>
              <a:spcAft>
                <a:spcPct val="0"/>
              </a:spcAft>
              <a:defRPr sz="1600">
                <a:solidFill>
                  <a:schemeClr val="tx1"/>
                </a:solidFill>
                <a:latin typeface="IBM Plex Sans Light" panose="020B0604020202020204" pitchFamily="34" charset="0"/>
                <a:ea typeface="IBM Plex Sans Light" panose="020B0600070205080204" pitchFamily="34" charset="-128"/>
              </a:defRPr>
            </a:lvl6pPr>
            <a:lvl7pPr marL="2971800" indent="-228600" eaLnBrk="0" fontAlgn="base" hangingPunct="0">
              <a:spcBef>
                <a:spcPct val="0"/>
              </a:spcBef>
              <a:spcAft>
                <a:spcPct val="0"/>
              </a:spcAft>
              <a:defRPr sz="1600">
                <a:solidFill>
                  <a:schemeClr val="tx1"/>
                </a:solidFill>
                <a:latin typeface="IBM Plex Sans Light" panose="020B0604020202020204" pitchFamily="34" charset="0"/>
                <a:ea typeface="IBM Plex Sans Light" panose="020B0600070205080204" pitchFamily="34" charset="-128"/>
              </a:defRPr>
            </a:lvl7pPr>
            <a:lvl8pPr marL="3429000" indent="-228600" eaLnBrk="0" fontAlgn="base" hangingPunct="0">
              <a:spcBef>
                <a:spcPct val="0"/>
              </a:spcBef>
              <a:spcAft>
                <a:spcPct val="0"/>
              </a:spcAft>
              <a:defRPr sz="1600">
                <a:solidFill>
                  <a:schemeClr val="tx1"/>
                </a:solidFill>
                <a:latin typeface="IBM Plex Sans Light" panose="020B0604020202020204" pitchFamily="34" charset="0"/>
                <a:ea typeface="IBM Plex Sans Light" panose="020B0600070205080204" pitchFamily="34" charset="-128"/>
              </a:defRPr>
            </a:lvl8pPr>
            <a:lvl9pPr marL="3886200" indent="-228600" eaLnBrk="0" fontAlgn="base" hangingPunct="0">
              <a:spcBef>
                <a:spcPct val="0"/>
              </a:spcBef>
              <a:spcAft>
                <a:spcPct val="0"/>
              </a:spcAft>
              <a:defRPr sz="1600">
                <a:solidFill>
                  <a:schemeClr val="tx1"/>
                </a:solidFill>
                <a:latin typeface="IBM Plex Sans Light" panose="020B0604020202020204" pitchFamily="34" charset="0"/>
                <a:ea typeface="IBM Plex Sans Light" panose="020B0600070205080204" pitchFamily="34" charset="-128"/>
              </a:defRPr>
            </a:lvl9pPr>
          </a:lstStyle>
          <a:p>
            <a:pPr marL="0" marR="0" lvl="0" indent="0" algn="l" defTabSz="1371342"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IBM Plex Sans Light" panose="020B0603050203000203" pitchFamily="34" charset="0"/>
                <a:ea typeface="IBM Plex Sans Light"/>
                <a:cs typeface="IBM Plex Sans Light"/>
                <a:sym typeface="IBM Plex Sans Light" charset="0"/>
              </a:rPr>
              <a:t>Maintenance is an expense</a:t>
            </a:r>
            <a:endParaRPr kumimoji="0" lang="en-US" sz="2400" b="0" i="0" u="none" strike="noStrike" kern="1200" cap="none" spc="0" normalizeH="0" baseline="0" noProof="0" dirty="0">
              <a:ln>
                <a:noFill/>
              </a:ln>
              <a:solidFill>
                <a:srgbClr val="000000"/>
              </a:solidFill>
              <a:effectLst/>
              <a:uLnTx/>
              <a:uFillTx/>
              <a:latin typeface="IBM Plex Sans Light" panose="020B0603050203000203" pitchFamily="34" charset="0"/>
              <a:ea typeface="IBM Plex Sans Light"/>
              <a:cs typeface="IBM Plex Sans Light"/>
            </a:endParaRPr>
          </a:p>
        </p:txBody>
      </p:sp>
      <p:sp>
        <p:nvSpPr>
          <p:cNvPr id="43" name="TextBox 17">
            <a:extLst>
              <a:ext uri="{FF2B5EF4-FFF2-40B4-BE49-F238E27FC236}">
                <a16:creationId xmlns:a16="http://schemas.microsoft.com/office/drawing/2014/main" id="{AD064234-62AF-53D4-6EF4-8A70AF5FF780}"/>
              </a:ext>
            </a:extLst>
          </p:cNvPr>
          <p:cNvSpPr txBox="1">
            <a:spLocks noChangeArrowheads="1"/>
          </p:cNvSpPr>
          <p:nvPr/>
        </p:nvSpPr>
        <p:spPr bwMode="auto">
          <a:xfrm>
            <a:off x="16124873" y="11348950"/>
            <a:ext cx="4196662" cy="369332"/>
          </a:xfrm>
          <a:prstGeom prst="rect">
            <a:avLst/>
          </a:prstGeom>
          <a:noFill/>
          <a:ln>
            <a:noFill/>
          </a:ln>
          <a:extLst>
            <a:ext uri="{909E8E84-426E-40dd-AFC4-6F175D3DCCD1}">
              <a14:hiddenFill xmlns:a14="http://schemas.microsoft.com/office/drawing/2010/main" xmlns="">
                <a:solidFill typeface="IBM Plex Sans Light">
                  <a:srgbClr val="FFFFFF" typeface="IBM Plex Sans Light"/>
                </a:solidFill>
              </a14:hiddenFill>
            </a:ext>
            <a:ext uri="{91240B29-F687-4f45-9708-019B960494DF}">
              <a14:hiddenLine xmlns:a14="http://schemas.microsoft.com/office/drawing/2010/main" xmlns="" w="9525">
                <a:solidFill typeface="IBM Plex Sans Light">
                  <a:srgbClr val="000000" typeface="IBM Plex Sans Light"/>
                </a:solidFill>
                <a:miter lim="800000" typeface="IBM Plex Sans Light"/>
                <a:headEnd typeface="IBM Plex Sans Light"/>
                <a:tailEnd typeface="IBM Plex Sans Light"/>
              </a14:hiddenLine>
            </a:ext>
          </a:extLst>
        </p:spPr>
        <p:txBody>
          <a:bodyPr wrap="none" lIns="0" tIns="0" rIns="0" bIns="0">
            <a:spAutoFit/>
          </a:bodyPr>
          <a:lstStyle>
            <a:lvl1pPr>
              <a:defRPr sz="1600">
                <a:solidFill>
                  <a:schemeClr val="tx1"/>
                </a:solidFill>
                <a:latin typeface="IBM Plex Sans Light" panose="020B0604020202020204" pitchFamily="34" charset="0"/>
                <a:ea typeface="IBM Plex Sans Light" panose="020B0600070205080204" pitchFamily="34" charset="-128"/>
              </a:defRPr>
            </a:lvl1pPr>
            <a:lvl2pPr marL="742950" indent="-285750">
              <a:defRPr sz="1600">
                <a:solidFill>
                  <a:schemeClr val="tx1"/>
                </a:solidFill>
                <a:latin typeface="IBM Plex Sans Light" panose="020B0604020202020204" pitchFamily="34" charset="0"/>
                <a:ea typeface="IBM Plex Sans Light" panose="020B0600070205080204" pitchFamily="34" charset="-128"/>
              </a:defRPr>
            </a:lvl2pPr>
            <a:lvl3pPr marL="1143000" indent="-228600">
              <a:defRPr sz="1600">
                <a:solidFill>
                  <a:schemeClr val="tx1"/>
                </a:solidFill>
                <a:latin typeface="IBM Plex Sans Light" panose="020B0604020202020204" pitchFamily="34" charset="0"/>
                <a:ea typeface="IBM Plex Sans Light" panose="020B0600070205080204" pitchFamily="34" charset="-128"/>
              </a:defRPr>
            </a:lvl3pPr>
            <a:lvl4pPr marL="1600200" indent="-228600">
              <a:defRPr sz="1600">
                <a:solidFill>
                  <a:schemeClr val="tx1"/>
                </a:solidFill>
                <a:latin typeface="IBM Plex Sans Light" panose="020B0604020202020204" pitchFamily="34" charset="0"/>
                <a:ea typeface="IBM Plex Sans Light" panose="020B0600070205080204" pitchFamily="34" charset="-128"/>
              </a:defRPr>
            </a:lvl4pPr>
            <a:lvl5pPr marL="2057400" indent="-228600">
              <a:defRPr sz="1600">
                <a:solidFill>
                  <a:schemeClr val="tx1"/>
                </a:solidFill>
                <a:latin typeface="IBM Plex Sans Light" panose="020B0604020202020204" pitchFamily="34" charset="0"/>
                <a:ea typeface="IBM Plex Sans Light" panose="020B0600070205080204" pitchFamily="34" charset="-128"/>
              </a:defRPr>
            </a:lvl5pPr>
            <a:lvl6pPr marL="2514600" indent="-228600" eaLnBrk="0" fontAlgn="base" hangingPunct="0">
              <a:spcBef>
                <a:spcPct val="0"/>
              </a:spcBef>
              <a:spcAft>
                <a:spcPct val="0"/>
              </a:spcAft>
              <a:defRPr sz="1600">
                <a:solidFill>
                  <a:schemeClr val="tx1"/>
                </a:solidFill>
                <a:latin typeface="IBM Plex Sans Light" panose="020B0604020202020204" pitchFamily="34" charset="0"/>
                <a:ea typeface="IBM Plex Sans Light" panose="020B0600070205080204" pitchFamily="34" charset="-128"/>
              </a:defRPr>
            </a:lvl6pPr>
            <a:lvl7pPr marL="2971800" indent="-228600" eaLnBrk="0" fontAlgn="base" hangingPunct="0">
              <a:spcBef>
                <a:spcPct val="0"/>
              </a:spcBef>
              <a:spcAft>
                <a:spcPct val="0"/>
              </a:spcAft>
              <a:defRPr sz="1600">
                <a:solidFill>
                  <a:schemeClr val="tx1"/>
                </a:solidFill>
                <a:latin typeface="IBM Plex Sans Light" panose="020B0604020202020204" pitchFamily="34" charset="0"/>
                <a:ea typeface="IBM Plex Sans Light" panose="020B0600070205080204" pitchFamily="34" charset="-128"/>
              </a:defRPr>
            </a:lvl7pPr>
            <a:lvl8pPr marL="3429000" indent="-228600" eaLnBrk="0" fontAlgn="base" hangingPunct="0">
              <a:spcBef>
                <a:spcPct val="0"/>
              </a:spcBef>
              <a:spcAft>
                <a:spcPct val="0"/>
              </a:spcAft>
              <a:defRPr sz="1600">
                <a:solidFill>
                  <a:schemeClr val="tx1"/>
                </a:solidFill>
                <a:latin typeface="IBM Plex Sans Light" panose="020B0604020202020204" pitchFamily="34" charset="0"/>
                <a:ea typeface="IBM Plex Sans Light" panose="020B0600070205080204" pitchFamily="34" charset="-128"/>
              </a:defRPr>
            </a:lvl8pPr>
            <a:lvl9pPr marL="3886200" indent="-228600" eaLnBrk="0" fontAlgn="base" hangingPunct="0">
              <a:spcBef>
                <a:spcPct val="0"/>
              </a:spcBef>
              <a:spcAft>
                <a:spcPct val="0"/>
              </a:spcAft>
              <a:defRPr sz="1600">
                <a:solidFill>
                  <a:schemeClr val="tx1"/>
                </a:solidFill>
                <a:latin typeface="IBM Plex Sans Light" panose="020B0604020202020204" pitchFamily="34" charset="0"/>
                <a:ea typeface="IBM Plex Sans Light" panose="020B0600070205080204" pitchFamily="34" charset="-128"/>
              </a:defRPr>
            </a:lvl9pPr>
          </a:lstStyle>
          <a:p>
            <a:pPr marL="0" marR="0" lvl="0" indent="0" algn="l" defTabSz="1371342"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IBM Plex Sans Light" panose="020B0603050203000203" pitchFamily="34" charset="0"/>
                <a:ea typeface="IBM Plex Sans Light" charset="-128"/>
                <a:cs typeface="IBM Plex Sans Light" panose="020B0604020202020204" pitchFamily="34" charset="0"/>
              </a:rPr>
              <a:t>Maintenance is an investment</a:t>
            </a:r>
          </a:p>
        </p:txBody>
      </p:sp>
      <p:sp>
        <p:nvSpPr>
          <p:cNvPr id="46" name="ZoneTexte 31">
            <a:extLst>
              <a:ext uri="{FF2B5EF4-FFF2-40B4-BE49-F238E27FC236}">
                <a16:creationId xmlns:a16="http://schemas.microsoft.com/office/drawing/2014/main" id="{C6FEA4D9-A9B7-344B-82AD-121DDAD00672}"/>
              </a:ext>
            </a:extLst>
          </p:cNvPr>
          <p:cNvSpPr txBox="1"/>
          <p:nvPr/>
        </p:nvSpPr>
        <p:spPr>
          <a:xfrm>
            <a:off x="12695699" y="10457814"/>
            <a:ext cx="6534413" cy="369332"/>
          </a:xfrm>
          <a:prstGeom prst="rect">
            <a:avLst/>
          </a:prstGeom>
          <a:noFill/>
        </p:spPr>
        <p:txBody>
          <a:bodyPr wrap="square" lIns="0" tIns="0" rIns="0" bIns="0" rtlCol="0" anchor="ctr">
            <a:spAutoFit/>
          </a:bodyPr>
          <a:lstStyle/>
          <a:p>
            <a:pPr marL="0" marR="0" lvl="0" indent="0" algn="ctr" defTabSz="182901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Light" panose="020B0603050203000203" pitchFamily="34" charset="0"/>
                <a:ea typeface="IBM Plex Sans Light"/>
                <a:cs typeface="IBM Plex Sans Light"/>
              </a:rPr>
              <a:t>Adoption of Maximo Application Suite</a:t>
            </a:r>
          </a:p>
        </p:txBody>
      </p:sp>
      <p:sp>
        <p:nvSpPr>
          <p:cNvPr id="62" name="Arrow: Pentagon 61">
            <a:extLst>
              <a:ext uri="{FF2B5EF4-FFF2-40B4-BE49-F238E27FC236}">
                <a16:creationId xmlns:a16="http://schemas.microsoft.com/office/drawing/2014/main" id="{73024BC1-8125-C63F-556F-E6EBEFE22B75}"/>
              </a:ext>
            </a:extLst>
          </p:cNvPr>
          <p:cNvSpPr/>
          <p:nvPr/>
        </p:nvSpPr>
        <p:spPr bwMode="auto">
          <a:xfrm rot="16200000">
            <a:off x="18926832" y="5206666"/>
            <a:ext cx="8859618" cy="854920"/>
          </a:xfrm>
          <a:prstGeom prst="homePlate">
            <a:avLst>
              <a:gd name="adj" fmla="val 51612"/>
            </a:avLst>
          </a:pr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lvl="0" indent="0" algn="l" defTabSz="914218"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IBM Plex Sans Light"/>
              <a:cs typeface="IBM Plex Sans Light"/>
            </a:endParaRPr>
          </a:p>
        </p:txBody>
      </p:sp>
      <p:sp>
        <p:nvSpPr>
          <p:cNvPr id="47" name="ZoneTexte 31">
            <a:extLst>
              <a:ext uri="{FF2B5EF4-FFF2-40B4-BE49-F238E27FC236}">
                <a16:creationId xmlns:a16="http://schemas.microsoft.com/office/drawing/2014/main" id="{9BCEAA0C-A883-747F-0E53-07B240DC585F}"/>
              </a:ext>
            </a:extLst>
          </p:cNvPr>
          <p:cNvSpPr txBox="1"/>
          <p:nvPr/>
        </p:nvSpPr>
        <p:spPr>
          <a:xfrm rot="16200000">
            <a:off x="20261166" y="5449460"/>
            <a:ext cx="6190950" cy="369332"/>
          </a:xfrm>
          <a:prstGeom prst="rect">
            <a:avLst/>
          </a:prstGeom>
          <a:noFill/>
        </p:spPr>
        <p:txBody>
          <a:bodyPr wrap="square" lIns="0" tIns="0" rIns="0" bIns="0" rtlCol="0">
            <a:spAutoFit/>
          </a:bodyPr>
          <a:lstStyle/>
          <a:p>
            <a:pPr marL="0" marR="0" lvl="0" indent="0" algn="ctr" defTabSz="182901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Light" panose="020B0603050203000203" pitchFamily="34" charset="0"/>
                <a:ea typeface="IBM Plex Sans Light"/>
                <a:cs typeface="IBM Plex Sans Light"/>
              </a:rPr>
              <a:t>Data-driven decisions (analytics)</a:t>
            </a:r>
          </a:p>
        </p:txBody>
      </p:sp>
      <p:sp>
        <p:nvSpPr>
          <p:cNvPr id="13" name="TextBox 40">
            <a:extLst>
              <a:ext uri="{FF2B5EF4-FFF2-40B4-BE49-F238E27FC236}">
                <a16:creationId xmlns:a16="http://schemas.microsoft.com/office/drawing/2014/main" id="{30B6CFD4-73C7-75F5-ACCB-C801875A9480}"/>
              </a:ext>
            </a:extLst>
          </p:cNvPr>
          <p:cNvSpPr txBox="1">
            <a:spLocks noChangeArrowheads="1"/>
          </p:cNvSpPr>
          <p:nvPr/>
        </p:nvSpPr>
        <p:spPr bwMode="auto">
          <a:xfrm>
            <a:off x="8574046" y="8199347"/>
            <a:ext cx="1994320" cy="369332"/>
          </a:xfrm>
          <a:prstGeom prst="rect">
            <a:avLst/>
          </a:prstGeom>
          <a:noFill/>
          <a:ln>
            <a:noFill/>
          </a:ln>
          <a:extLst>
            <a:ext uri="{909E8E84-426E-40dd-AFC4-6F175D3DCCD1}">
              <a14:hiddenFill xmlns:a14="http://schemas.microsoft.com/office/drawing/2010/main" xmlns="">
                <a:solidFill typeface="IBM Plex Sans Light">
                  <a:srgbClr val="FFFFFF" typeface="IBM Plex Sans Light"/>
                </a:solidFill>
              </a14:hiddenFill>
            </a:ext>
            <a:ext uri="{91240B29-F687-4f45-9708-019B960494DF}">
              <a14:hiddenLine xmlns:a14="http://schemas.microsoft.com/office/drawing/2010/main" xmlns="" w="9525">
                <a:solidFill typeface="IBM Plex Sans Light">
                  <a:srgbClr val="000000" typeface="IBM Plex Sans Light"/>
                </a:solidFill>
                <a:miter lim="800000" typeface="IBM Plex Sans Light"/>
                <a:headEnd typeface="IBM Plex Sans Light"/>
                <a:tailEnd typeface="IBM Plex Sans Light"/>
              </a14:hiddenLine>
            </a:ext>
          </a:extLst>
        </p:spPr>
        <p:txBody>
          <a:bodyPr wrap="square" lIns="0" tIns="0" rIns="0" bIns="0" anchor="ctr">
            <a:spAutoFit/>
          </a:bodyPr>
          <a:lstStyle>
            <a:lvl1pPr defTabSz="514350">
              <a:defRPr sz="3000">
                <a:solidFill>
                  <a:srgbClr val="000000"/>
                </a:solidFill>
                <a:latin typeface="IBM Plex Sans Light" charset="0"/>
                <a:ea typeface="IBM Plex Sans Light" charset="-128"/>
                <a:sym typeface="IBM Plex Sans Light" charset="0"/>
              </a:defRPr>
            </a:lvl1pPr>
            <a:lvl2pPr defTabSz="514350">
              <a:defRPr sz="3000">
                <a:solidFill>
                  <a:srgbClr val="000000"/>
                </a:solidFill>
                <a:latin typeface="IBM Plex Sans Light" charset="0"/>
                <a:ea typeface="IBM Plex Sans Light" charset="-128"/>
                <a:sym typeface="IBM Plex Sans Light" charset="0"/>
              </a:defRPr>
            </a:lvl2pPr>
            <a:lvl3pPr defTabSz="514350">
              <a:defRPr sz="3000">
                <a:solidFill>
                  <a:srgbClr val="000000"/>
                </a:solidFill>
                <a:latin typeface="IBM Plex Sans Light" charset="0"/>
                <a:ea typeface="IBM Plex Sans Light" charset="-128"/>
                <a:sym typeface="IBM Plex Sans Light" charset="0"/>
              </a:defRPr>
            </a:lvl3pPr>
            <a:lvl4pPr defTabSz="514350">
              <a:defRPr sz="3000">
                <a:solidFill>
                  <a:srgbClr val="000000"/>
                </a:solidFill>
                <a:latin typeface="IBM Plex Sans Light" charset="0"/>
                <a:ea typeface="IBM Plex Sans Light" charset="-128"/>
                <a:sym typeface="IBM Plex Sans Light" charset="0"/>
              </a:defRPr>
            </a:lvl4pPr>
            <a:lvl5pPr defTabSz="514350">
              <a:defRPr sz="3000">
                <a:solidFill>
                  <a:srgbClr val="000000"/>
                </a:solidFill>
                <a:latin typeface="IBM Plex Sans Light" charset="0"/>
                <a:ea typeface="IBM Plex Sans Light" charset="-128"/>
                <a:sym typeface="IBM Plex Sans Light" charset="0"/>
              </a:defRPr>
            </a:lvl5pPr>
            <a:lvl6pPr marL="1741488" indent="355600" defTabSz="514350" eaLnBrk="0" fontAlgn="base" hangingPunct="0">
              <a:spcBef>
                <a:spcPct val="0"/>
              </a:spcBef>
              <a:spcAft>
                <a:spcPct val="0"/>
              </a:spcAft>
              <a:defRPr sz="3000">
                <a:solidFill>
                  <a:srgbClr val="000000"/>
                </a:solidFill>
                <a:latin typeface="IBM Plex Sans Light" charset="0"/>
                <a:ea typeface="IBM Plex Sans Light" charset="-128"/>
                <a:sym typeface="IBM Plex Sans Light" charset="0"/>
              </a:defRPr>
            </a:lvl6pPr>
            <a:lvl7pPr marL="2198688" indent="355600" defTabSz="514350" eaLnBrk="0" fontAlgn="base" hangingPunct="0">
              <a:spcBef>
                <a:spcPct val="0"/>
              </a:spcBef>
              <a:spcAft>
                <a:spcPct val="0"/>
              </a:spcAft>
              <a:defRPr sz="3000">
                <a:solidFill>
                  <a:srgbClr val="000000"/>
                </a:solidFill>
                <a:latin typeface="IBM Plex Sans Light" charset="0"/>
                <a:ea typeface="IBM Plex Sans Light" charset="-128"/>
                <a:sym typeface="IBM Plex Sans Light" charset="0"/>
              </a:defRPr>
            </a:lvl7pPr>
            <a:lvl8pPr marL="2655888" indent="355600" defTabSz="514350" eaLnBrk="0" fontAlgn="base" hangingPunct="0">
              <a:spcBef>
                <a:spcPct val="0"/>
              </a:spcBef>
              <a:spcAft>
                <a:spcPct val="0"/>
              </a:spcAft>
              <a:defRPr sz="3000">
                <a:solidFill>
                  <a:srgbClr val="000000"/>
                </a:solidFill>
                <a:latin typeface="IBM Plex Sans Light" charset="0"/>
                <a:ea typeface="IBM Plex Sans Light" charset="-128"/>
                <a:sym typeface="IBM Plex Sans Light" charset="0"/>
              </a:defRPr>
            </a:lvl8pPr>
            <a:lvl9pPr marL="3113088" indent="355600" defTabSz="514350" eaLnBrk="0" fontAlgn="base" hangingPunct="0">
              <a:spcBef>
                <a:spcPct val="0"/>
              </a:spcBef>
              <a:spcAft>
                <a:spcPct val="0"/>
              </a:spcAft>
              <a:defRPr sz="3000">
                <a:solidFill>
                  <a:srgbClr val="000000"/>
                </a:solidFill>
                <a:latin typeface="IBM Plex Sans Light" charset="0"/>
                <a:ea typeface="IBM Plex Sans Light" charset="-128"/>
                <a:sym typeface="IBM Plex Sans Light" charset="0"/>
              </a:defRPr>
            </a:lvl9pPr>
          </a:lstStyle>
          <a:p>
            <a:pPr marL="0" marR="0" lvl="0" indent="0" algn="ctr" defTabSz="1371284" rtl="0" eaLnBrk="1" fontAlgn="auto" latinLnBrk="0" hangingPunct="0">
              <a:lnSpc>
                <a:spcPct val="100000"/>
              </a:lnSpc>
              <a:spcBef>
                <a:spcPts val="0"/>
              </a:spcBef>
              <a:spcAft>
                <a:spcPts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IBM Plex Sans Light"/>
                <a:ea typeface="IBM Plex Sans Light" charset="-128"/>
                <a:cs typeface="IBM Plex Sans Light" panose="020B0604020202020204" pitchFamily="34" charset="0"/>
                <a:sym typeface="IBM Plex Sans Light" charset="0"/>
              </a:rPr>
              <a:t>Run-to-failure</a:t>
            </a:r>
          </a:p>
        </p:txBody>
      </p:sp>
      <p:sp>
        <p:nvSpPr>
          <p:cNvPr id="14" name="TextBox 40">
            <a:extLst>
              <a:ext uri="{FF2B5EF4-FFF2-40B4-BE49-F238E27FC236}">
                <a16:creationId xmlns:a16="http://schemas.microsoft.com/office/drawing/2014/main" id="{3F367235-B89B-483D-548C-840BA9549161}"/>
              </a:ext>
            </a:extLst>
          </p:cNvPr>
          <p:cNvSpPr txBox="1">
            <a:spLocks noChangeArrowheads="1"/>
          </p:cNvSpPr>
          <p:nvPr/>
        </p:nvSpPr>
        <p:spPr bwMode="auto">
          <a:xfrm>
            <a:off x="10555290" y="6983997"/>
            <a:ext cx="2004997" cy="738664"/>
          </a:xfrm>
          <a:prstGeom prst="rect">
            <a:avLst/>
          </a:prstGeom>
          <a:noFill/>
          <a:ln>
            <a:noFill/>
          </a:ln>
          <a:extLst>
            <a:ext uri="{909E8E84-426E-40dd-AFC4-6F175D3DCCD1}">
              <a14:hiddenFill xmlns:a14="http://schemas.microsoft.com/office/drawing/2010/main" xmlns="">
                <a:solidFill typeface="IBM Plex Sans Light">
                  <a:srgbClr val="FFFFFF" typeface="IBM Plex Sans Light"/>
                </a:solidFill>
              </a14:hiddenFill>
            </a:ext>
            <a:ext uri="{91240B29-F687-4f45-9708-019B960494DF}">
              <a14:hiddenLine xmlns:a14="http://schemas.microsoft.com/office/drawing/2010/main" xmlns="" w="9525">
                <a:solidFill typeface="IBM Plex Sans Light">
                  <a:srgbClr val="000000" typeface="IBM Plex Sans Light"/>
                </a:solidFill>
                <a:miter lim="800000" typeface="IBM Plex Sans Light"/>
                <a:headEnd typeface="IBM Plex Sans Light"/>
                <a:tailEnd typeface="IBM Plex Sans Light"/>
              </a14:hiddenLine>
            </a:ext>
          </a:extLst>
        </p:spPr>
        <p:txBody>
          <a:bodyPr wrap="square" lIns="0" tIns="0" rIns="0" bIns="0" anchor="ctr">
            <a:spAutoFit/>
          </a:bodyPr>
          <a:lstStyle>
            <a:lvl1pPr defTabSz="514350">
              <a:defRPr sz="3000">
                <a:solidFill>
                  <a:srgbClr val="000000"/>
                </a:solidFill>
                <a:latin typeface="IBM Plex Sans Light" charset="0"/>
                <a:ea typeface="IBM Plex Sans Light" charset="-128"/>
                <a:sym typeface="IBM Plex Sans Light" charset="0"/>
              </a:defRPr>
            </a:lvl1pPr>
            <a:lvl2pPr defTabSz="514350">
              <a:defRPr sz="3000">
                <a:solidFill>
                  <a:srgbClr val="000000"/>
                </a:solidFill>
                <a:latin typeface="IBM Plex Sans Light" charset="0"/>
                <a:ea typeface="IBM Plex Sans Light" charset="-128"/>
                <a:sym typeface="IBM Plex Sans Light" charset="0"/>
              </a:defRPr>
            </a:lvl2pPr>
            <a:lvl3pPr defTabSz="514350">
              <a:defRPr sz="3000">
                <a:solidFill>
                  <a:srgbClr val="000000"/>
                </a:solidFill>
                <a:latin typeface="IBM Plex Sans Light" charset="0"/>
                <a:ea typeface="IBM Plex Sans Light" charset="-128"/>
                <a:sym typeface="IBM Plex Sans Light" charset="0"/>
              </a:defRPr>
            </a:lvl3pPr>
            <a:lvl4pPr defTabSz="514350">
              <a:defRPr sz="3000">
                <a:solidFill>
                  <a:srgbClr val="000000"/>
                </a:solidFill>
                <a:latin typeface="IBM Plex Sans Light" charset="0"/>
                <a:ea typeface="IBM Plex Sans Light" charset="-128"/>
                <a:sym typeface="IBM Plex Sans Light" charset="0"/>
              </a:defRPr>
            </a:lvl4pPr>
            <a:lvl5pPr defTabSz="514350">
              <a:defRPr sz="3000">
                <a:solidFill>
                  <a:srgbClr val="000000"/>
                </a:solidFill>
                <a:latin typeface="IBM Plex Sans Light" charset="0"/>
                <a:ea typeface="IBM Plex Sans Light" charset="-128"/>
                <a:sym typeface="IBM Plex Sans Light" charset="0"/>
              </a:defRPr>
            </a:lvl5pPr>
            <a:lvl6pPr marL="1741488" indent="355600" defTabSz="514350" eaLnBrk="0" fontAlgn="base" hangingPunct="0">
              <a:spcBef>
                <a:spcPct val="0"/>
              </a:spcBef>
              <a:spcAft>
                <a:spcPct val="0"/>
              </a:spcAft>
              <a:defRPr sz="3000">
                <a:solidFill>
                  <a:srgbClr val="000000"/>
                </a:solidFill>
                <a:latin typeface="IBM Plex Sans Light" charset="0"/>
                <a:ea typeface="IBM Plex Sans Light" charset="-128"/>
                <a:sym typeface="IBM Plex Sans Light" charset="0"/>
              </a:defRPr>
            </a:lvl6pPr>
            <a:lvl7pPr marL="2198688" indent="355600" defTabSz="514350" eaLnBrk="0" fontAlgn="base" hangingPunct="0">
              <a:spcBef>
                <a:spcPct val="0"/>
              </a:spcBef>
              <a:spcAft>
                <a:spcPct val="0"/>
              </a:spcAft>
              <a:defRPr sz="3000">
                <a:solidFill>
                  <a:srgbClr val="000000"/>
                </a:solidFill>
                <a:latin typeface="IBM Plex Sans Light" charset="0"/>
                <a:ea typeface="IBM Plex Sans Light" charset="-128"/>
                <a:sym typeface="IBM Plex Sans Light" charset="0"/>
              </a:defRPr>
            </a:lvl7pPr>
            <a:lvl8pPr marL="2655888" indent="355600" defTabSz="514350" eaLnBrk="0" fontAlgn="base" hangingPunct="0">
              <a:spcBef>
                <a:spcPct val="0"/>
              </a:spcBef>
              <a:spcAft>
                <a:spcPct val="0"/>
              </a:spcAft>
              <a:defRPr sz="3000">
                <a:solidFill>
                  <a:srgbClr val="000000"/>
                </a:solidFill>
                <a:latin typeface="IBM Plex Sans Light" charset="0"/>
                <a:ea typeface="IBM Plex Sans Light" charset="-128"/>
                <a:sym typeface="IBM Plex Sans Light" charset="0"/>
              </a:defRPr>
            </a:lvl8pPr>
            <a:lvl9pPr marL="3113088" indent="355600" defTabSz="514350" eaLnBrk="0" fontAlgn="base" hangingPunct="0">
              <a:spcBef>
                <a:spcPct val="0"/>
              </a:spcBef>
              <a:spcAft>
                <a:spcPct val="0"/>
              </a:spcAft>
              <a:defRPr sz="3000">
                <a:solidFill>
                  <a:srgbClr val="000000"/>
                </a:solidFill>
                <a:latin typeface="IBM Plex Sans Light" charset="0"/>
                <a:ea typeface="IBM Plex Sans Light" charset="-128"/>
                <a:sym typeface="IBM Plex Sans Light" charset="0"/>
              </a:defRPr>
            </a:lvl9pPr>
          </a:lstStyle>
          <a:p>
            <a:pPr marL="0" marR="0" lvl="0" indent="0" algn="ctr" defTabSz="1371284" rtl="0" eaLnBrk="1" fontAlgn="auto" latinLnBrk="0" hangingPunct="1">
              <a:lnSpc>
                <a:spcPct val="100000"/>
              </a:lnSpc>
              <a:spcBef>
                <a:spcPts val="0"/>
              </a:spcBef>
              <a:spcAft>
                <a:spcPts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IBM Plex Sans Light"/>
                <a:ea typeface="IBM Plex Sans Light"/>
                <a:cs typeface="IBM Plex Sans Light"/>
                <a:sym typeface="IBM Plex Sans Light" charset="0"/>
              </a:rPr>
              <a:t>Time</a:t>
            </a:r>
            <a:endParaRPr kumimoji="0" lang="en-US" sz="3000" b="0" i="0" u="none" strike="noStrike" kern="1200" cap="none" spc="0" normalizeH="0" baseline="0" noProof="0" dirty="0">
              <a:ln>
                <a:noFill/>
              </a:ln>
              <a:solidFill>
                <a:srgbClr val="000000"/>
              </a:solidFill>
              <a:effectLst/>
              <a:uLnTx/>
              <a:uFillTx/>
              <a:latin typeface="IBM Plex Sans Light" charset="0"/>
              <a:ea typeface="IBM Plex Sans Light" charset="-128"/>
              <a:cs typeface="IBM Plex Sans Light"/>
              <a:sym typeface="IBM Plex Sans Light" charset="0"/>
            </a:endParaRPr>
          </a:p>
          <a:p>
            <a:pPr marL="0" marR="0" lvl="0" indent="0" algn="ctr" defTabSz="1371284" rtl="0" eaLnBrk="1" fontAlgn="auto" latinLnBrk="0" hangingPunct="0">
              <a:lnSpc>
                <a:spcPct val="100000"/>
              </a:lnSpc>
              <a:spcBef>
                <a:spcPts val="0"/>
              </a:spcBef>
              <a:spcAft>
                <a:spcPts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IBM Plex Sans Light"/>
                <a:ea typeface="IBM Plex Sans Light" charset="-128"/>
                <a:cs typeface="IBM Plex Sans Light" panose="020B0604020202020204" pitchFamily="34" charset="0"/>
                <a:sym typeface="IBM Plex Sans Light" charset="0"/>
              </a:rPr>
              <a:t>based</a:t>
            </a:r>
          </a:p>
        </p:txBody>
      </p:sp>
      <p:sp>
        <p:nvSpPr>
          <p:cNvPr id="15" name="TextBox 44">
            <a:extLst>
              <a:ext uri="{FF2B5EF4-FFF2-40B4-BE49-F238E27FC236}">
                <a16:creationId xmlns:a16="http://schemas.microsoft.com/office/drawing/2014/main" id="{E4250E40-1811-F4BF-DCAF-6BDAF7DF95F4}"/>
              </a:ext>
            </a:extLst>
          </p:cNvPr>
          <p:cNvSpPr txBox="1">
            <a:spLocks noChangeArrowheads="1"/>
          </p:cNvSpPr>
          <p:nvPr/>
        </p:nvSpPr>
        <p:spPr bwMode="auto">
          <a:xfrm>
            <a:off x="16576323" y="4434253"/>
            <a:ext cx="2018769" cy="738664"/>
          </a:xfrm>
          <a:prstGeom prst="rect">
            <a:avLst/>
          </a:prstGeom>
          <a:noFill/>
          <a:ln>
            <a:noFill/>
          </a:ln>
          <a:extLst>
            <a:ext uri="{909E8E84-426E-40dd-AFC4-6F175D3DCCD1}">
              <a14:hiddenFill xmlns:a14="http://schemas.microsoft.com/office/drawing/2010/main" xmlns="">
                <a:solidFill typeface="IBM Plex Sans Light">
                  <a:srgbClr val="FFFFFF" typeface="IBM Plex Sans Light"/>
                </a:solidFill>
              </a14:hiddenFill>
            </a:ext>
            <a:ext uri="{91240B29-F687-4f45-9708-019B960494DF}">
              <a14:hiddenLine xmlns:a14="http://schemas.microsoft.com/office/drawing/2010/main" xmlns="" w="9525">
                <a:solidFill typeface="IBM Plex Sans Light">
                  <a:srgbClr val="000000" typeface="IBM Plex Sans Light"/>
                </a:solidFill>
                <a:miter lim="800000" typeface="IBM Plex Sans Light"/>
                <a:headEnd typeface="IBM Plex Sans Light"/>
                <a:tailEnd typeface="IBM Plex Sans Light"/>
              </a14:hiddenLine>
            </a:ext>
          </a:extLst>
        </p:spPr>
        <p:txBody>
          <a:bodyPr wrap="square" lIns="0" tIns="0" rIns="0" bIns="0" anchor="ctr">
            <a:spAutoFit/>
          </a:bodyPr>
          <a:lstStyle>
            <a:lvl1pPr defTabSz="514350">
              <a:defRPr sz="3000">
                <a:solidFill>
                  <a:srgbClr val="000000"/>
                </a:solidFill>
                <a:latin typeface="IBM Plex Sans Light" charset="0"/>
                <a:ea typeface="IBM Plex Sans Light" charset="-128"/>
                <a:sym typeface="IBM Plex Sans Light" charset="0"/>
              </a:defRPr>
            </a:lvl1pPr>
            <a:lvl2pPr defTabSz="514350">
              <a:defRPr sz="3000">
                <a:solidFill>
                  <a:srgbClr val="000000"/>
                </a:solidFill>
                <a:latin typeface="IBM Plex Sans Light" charset="0"/>
                <a:ea typeface="IBM Plex Sans Light" charset="-128"/>
                <a:sym typeface="IBM Plex Sans Light" charset="0"/>
              </a:defRPr>
            </a:lvl2pPr>
            <a:lvl3pPr defTabSz="514350">
              <a:defRPr sz="3000">
                <a:solidFill>
                  <a:srgbClr val="000000"/>
                </a:solidFill>
                <a:latin typeface="IBM Plex Sans Light" charset="0"/>
                <a:ea typeface="IBM Plex Sans Light" charset="-128"/>
                <a:sym typeface="IBM Plex Sans Light" charset="0"/>
              </a:defRPr>
            </a:lvl3pPr>
            <a:lvl4pPr defTabSz="514350">
              <a:defRPr sz="3000">
                <a:solidFill>
                  <a:srgbClr val="000000"/>
                </a:solidFill>
                <a:latin typeface="IBM Plex Sans Light" charset="0"/>
                <a:ea typeface="IBM Plex Sans Light" charset="-128"/>
                <a:sym typeface="IBM Plex Sans Light" charset="0"/>
              </a:defRPr>
            </a:lvl4pPr>
            <a:lvl5pPr defTabSz="514350">
              <a:defRPr sz="3000">
                <a:solidFill>
                  <a:srgbClr val="000000"/>
                </a:solidFill>
                <a:latin typeface="IBM Plex Sans Light" charset="0"/>
                <a:ea typeface="IBM Plex Sans Light" charset="-128"/>
                <a:sym typeface="IBM Plex Sans Light" charset="0"/>
              </a:defRPr>
            </a:lvl5pPr>
            <a:lvl6pPr marL="1741488" indent="355600" defTabSz="514350" eaLnBrk="0" fontAlgn="base" hangingPunct="0">
              <a:spcBef>
                <a:spcPct val="0"/>
              </a:spcBef>
              <a:spcAft>
                <a:spcPct val="0"/>
              </a:spcAft>
              <a:defRPr sz="3000">
                <a:solidFill>
                  <a:srgbClr val="000000"/>
                </a:solidFill>
                <a:latin typeface="IBM Plex Sans Light" charset="0"/>
                <a:ea typeface="IBM Plex Sans Light" charset="-128"/>
                <a:sym typeface="IBM Plex Sans Light" charset="0"/>
              </a:defRPr>
            </a:lvl6pPr>
            <a:lvl7pPr marL="2198688" indent="355600" defTabSz="514350" eaLnBrk="0" fontAlgn="base" hangingPunct="0">
              <a:spcBef>
                <a:spcPct val="0"/>
              </a:spcBef>
              <a:spcAft>
                <a:spcPct val="0"/>
              </a:spcAft>
              <a:defRPr sz="3000">
                <a:solidFill>
                  <a:srgbClr val="000000"/>
                </a:solidFill>
                <a:latin typeface="IBM Plex Sans Light" charset="0"/>
                <a:ea typeface="IBM Plex Sans Light" charset="-128"/>
                <a:sym typeface="IBM Plex Sans Light" charset="0"/>
              </a:defRPr>
            </a:lvl7pPr>
            <a:lvl8pPr marL="2655888" indent="355600" defTabSz="514350" eaLnBrk="0" fontAlgn="base" hangingPunct="0">
              <a:spcBef>
                <a:spcPct val="0"/>
              </a:spcBef>
              <a:spcAft>
                <a:spcPct val="0"/>
              </a:spcAft>
              <a:defRPr sz="3000">
                <a:solidFill>
                  <a:srgbClr val="000000"/>
                </a:solidFill>
                <a:latin typeface="IBM Plex Sans Light" charset="0"/>
                <a:ea typeface="IBM Plex Sans Light" charset="-128"/>
                <a:sym typeface="IBM Plex Sans Light" charset="0"/>
              </a:defRPr>
            </a:lvl8pPr>
            <a:lvl9pPr marL="3113088" indent="355600" defTabSz="514350" eaLnBrk="0" fontAlgn="base" hangingPunct="0">
              <a:spcBef>
                <a:spcPct val="0"/>
              </a:spcBef>
              <a:spcAft>
                <a:spcPct val="0"/>
              </a:spcAft>
              <a:defRPr sz="3000">
                <a:solidFill>
                  <a:srgbClr val="000000"/>
                </a:solidFill>
                <a:latin typeface="IBM Plex Sans Light" charset="0"/>
                <a:ea typeface="IBM Plex Sans Light" charset="-128"/>
                <a:sym typeface="IBM Plex Sans Light" charset="0"/>
              </a:defRPr>
            </a:lvl9pPr>
          </a:lstStyle>
          <a:p>
            <a:pPr marL="0" marR="0" lvl="0" indent="0" algn="ctr" defTabSz="1371284" rtl="0" eaLnBrk="1" fontAlgn="auto" latinLnBrk="0" hangingPunct="0">
              <a:lnSpc>
                <a:spcPct val="100000"/>
              </a:lnSpc>
              <a:spcBef>
                <a:spcPts val="0"/>
              </a:spcBef>
              <a:spcAft>
                <a:spcPts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IBM Plex Sans Light"/>
                <a:ea typeface="IBM Plex Sans Light" charset="-128"/>
                <a:cs typeface="IBM Plex Sans Light" panose="020B0604020202020204" pitchFamily="34" charset="0"/>
                <a:sym typeface="IBM Plex Sans Light" charset="0"/>
              </a:rPr>
              <a:t>Condition</a:t>
            </a:r>
          </a:p>
          <a:p>
            <a:pPr marL="0" marR="0" lvl="0" indent="0" algn="ctr" defTabSz="1371284" rtl="0" eaLnBrk="1" fontAlgn="auto" latinLnBrk="0" hangingPunct="0">
              <a:lnSpc>
                <a:spcPct val="100000"/>
              </a:lnSpc>
              <a:spcBef>
                <a:spcPts val="0"/>
              </a:spcBef>
              <a:spcAft>
                <a:spcPts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IBM Plex Sans Light"/>
                <a:ea typeface="IBM Plex Sans Light" charset="-128"/>
                <a:cs typeface="IBM Plex Sans Light" panose="020B0604020202020204" pitchFamily="34" charset="0"/>
                <a:sym typeface="IBM Plex Sans Light" charset="0"/>
              </a:rPr>
              <a:t> based</a:t>
            </a:r>
          </a:p>
        </p:txBody>
      </p:sp>
      <p:sp>
        <p:nvSpPr>
          <p:cNvPr id="16" name="TextBox 42">
            <a:extLst>
              <a:ext uri="{FF2B5EF4-FFF2-40B4-BE49-F238E27FC236}">
                <a16:creationId xmlns:a16="http://schemas.microsoft.com/office/drawing/2014/main" id="{D0F9205F-C338-B65E-3FB3-A2FE499FB60E}"/>
              </a:ext>
            </a:extLst>
          </p:cNvPr>
          <p:cNvSpPr txBox="1">
            <a:spLocks noChangeArrowheads="1"/>
          </p:cNvSpPr>
          <p:nvPr/>
        </p:nvSpPr>
        <p:spPr bwMode="auto">
          <a:xfrm>
            <a:off x="14593606" y="5255844"/>
            <a:ext cx="1991921" cy="738664"/>
          </a:xfrm>
          <a:prstGeom prst="rect">
            <a:avLst/>
          </a:prstGeom>
          <a:noFill/>
          <a:ln>
            <a:noFill/>
          </a:ln>
          <a:extLst>
            <a:ext uri="{909E8E84-426E-40dd-AFC4-6F175D3DCCD1}">
              <a14:hiddenFill xmlns:a14="http://schemas.microsoft.com/office/drawing/2010/main" xmlns="">
                <a:solidFill typeface="IBM Plex Sans Light">
                  <a:srgbClr val="FFFFFF" typeface="IBM Plex Sans Light"/>
                </a:solidFill>
              </a14:hiddenFill>
            </a:ext>
            <a:ext uri="{91240B29-F687-4f45-9708-019B960494DF}">
              <a14:hiddenLine xmlns:a14="http://schemas.microsoft.com/office/drawing/2010/main" xmlns="" w="9525">
                <a:solidFill typeface="IBM Plex Sans Light">
                  <a:srgbClr val="000000" typeface="IBM Plex Sans Light"/>
                </a:solidFill>
                <a:miter lim="800000" typeface="IBM Plex Sans Light"/>
                <a:headEnd typeface="IBM Plex Sans Light"/>
                <a:tailEnd typeface="IBM Plex Sans Light"/>
              </a14:hiddenLine>
            </a:ext>
          </a:extLst>
        </p:spPr>
        <p:txBody>
          <a:bodyPr wrap="square" lIns="0" tIns="0" rIns="0" bIns="0" anchor="ctr">
            <a:spAutoFit/>
          </a:bodyPr>
          <a:lstStyle>
            <a:lvl1pPr defTabSz="514350">
              <a:defRPr sz="3000">
                <a:solidFill>
                  <a:srgbClr val="000000"/>
                </a:solidFill>
                <a:latin typeface="IBM Plex Sans Light" charset="0"/>
                <a:ea typeface="IBM Plex Sans Light" charset="-128"/>
                <a:sym typeface="IBM Plex Sans Light" charset="0"/>
              </a:defRPr>
            </a:lvl1pPr>
            <a:lvl2pPr defTabSz="514350">
              <a:defRPr sz="3000">
                <a:solidFill>
                  <a:srgbClr val="000000"/>
                </a:solidFill>
                <a:latin typeface="IBM Plex Sans Light" charset="0"/>
                <a:ea typeface="IBM Plex Sans Light" charset="-128"/>
                <a:sym typeface="IBM Plex Sans Light" charset="0"/>
              </a:defRPr>
            </a:lvl2pPr>
            <a:lvl3pPr defTabSz="514350">
              <a:defRPr sz="3000">
                <a:solidFill>
                  <a:srgbClr val="000000"/>
                </a:solidFill>
                <a:latin typeface="IBM Plex Sans Light" charset="0"/>
                <a:ea typeface="IBM Plex Sans Light" charset="-128"/>
                <a:sym typeface="IBM Plex Sans Light" charset="0"/>
              </a:defRPr>
            </a:lvl3pPr>
            <a:lvl4pPr defTabSz="514350">
              <a:defRPr sz="3000">
                <a:solidFill>
                  <a:srgbClr val="000000"/>
                </a:solidFill>
                <a:latin typeface="IBM Plex Sans Light" charset="0"/>
                <a:ea typeface="IBM Plex Sans Light" charset="-128"/>
                <a:sym typeface="IBM Plex Sans Light" charset="0"/>
              </a:defRPr>
            </a:lvl4pPr>
            <a:lvl5pPr defTabSz="514350">
              <a:defRPr sz="3000">
                <a:solidFill>
                  <a:srgbClr val="000000"/>
                </a:solidFill>
                <a:latin typeface="IBM Plex Sans Light" charset="0"/>
                <a:ea typeface="IBM Plex Sans Light" charset="-128"/>
                <a:sym typeface="IBM Plex Sans Light" charset="0"/>
              </a:defRPr>
            </a:lvl5pPr>
            <a:lvl6pPr marL="1741488" indent="355600" defTabSz="514350" eaLnBrk="0" fontAlgn="base" hangingPunct="0">
              <a:spcBef>
                <a:spcPct val="0"/>
              </a:spcBef>
              <a:spcAft>
                <a:spcPct val="0"/>
              </a:spcAft>
              <a:defRPr sz="3000">
                <a:solidFill>
                  <a:srgbClr val="000000"/>
                </a:solidFill>
                <a:latin typeface="IBM Plex Sans Light" charset="0"/>
                <a:ea typeface="IBM Plex Sans Light" charset="-128"/>
                <a:sym typeface="IBM Plex Sans Light" charset="0"/>
              </a:defRPr>
            </a:lvl6pPr>
            <a:lvl7pPr marL="2198688" indent="355600" defTabSz="514350" eaLnBrk="0" fontAlgn="base" hangingPunct="0">
              <a:spcBef>
                <a:spcPct val="0"/>
              </a:spcBef>
              <a:spcAft>
                <a:spcPct val="0"/>
              </a:spcAft>
              <a:defRPr sz="3000">
                <a:solidFill>
                  <a:srgbClr val="000000"/>
                </a:solidFill>
                <a:latin typeface="IBM Plex Sans Light" charset="0"/>
                <a:ea typeface="IBM Plex Sans Light" charset="-128"/>
                <a:sym typeface="IBM Plex Sans Light" charset="0"/>
              </a:defRPr>
            </a:lvl7pPr>
            <a:lvl8pPr marL="2655888" indent="355600" defTabSz="514350" eaLnBrk="0" fontAlgn="base" hangingPunct="0">
              <a:spcBef>
                <a:spcPct val="0"/>
              </a:spcBef>
              <a:spcAft>
                <a:spcPct val="0"/>
              </a:spcAft>
              <a:defRPr sz="3000">
                <a:solidFill>
                  <a:srgbClr val="000000"/>
                </a:solidFill>
                <a:latin typeface="IBM Plex Sans Light" charset="0"/>
                <a:ea typeface="IBM Plex Sans Light" charset="-128"/>
                <a:sym typeface="IBM Plex Sans Light" charset="0"/>
              </a:defRPr>
            </a:lvl8pPr>
            <a:lvl9pPr marL="3113088" indent="355600" defTabSz="514350" eaLnBrk="0" fontAlgn="base" hangingPunct="0">
              <a:spcBef>
                <a:spcPct val="0"/>
              </a:spcBef>
              <a:spcAft>
                <a:spcPct val="0"/>
              </a:spcAft>
              <a:defRPr sz="3000">
                <a:solidFill>
                  <a:srgbClr val="000000"/>
                </a:solidFill>
                <a:latin typeface="IBM Plex Sans Light" charset="0"/>
                <a:ea typeface="IBM Plex Sans Light" charset="-128"/>
                <a:sym typeface="IBM Plex Sans Light" charset="0"/>
              </a:defRPr>
            </a:lvl9pPr>
          </a:lstStyle>
          <a:p>
            <a:pPr marL="0" marR="0" lvl="0" indent="0" algn="ctr" defTabSz="1371284" rtl="0" eaLnBrk="1" fontAlgn="auto" latinLnBrk="0" hangingPunct="0">
              <a:lnSpc>
                <a:spcPct val="100000"/>
              </a:lnSpc>
              <a:spcBef>
                <a:spcPts val="0"/>
              </a:spcBef>
              <a:spcAft>
                <a:spcPts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IBM Plex Sans Light"/>
                <a:ea typeface="IBM Plex Sans Light"/>
                <a:cs typeface="IBM Plex Sans Light"/>
                <a:sym typeface="IBM Plex Sans Light" charset="0"/>
              </a:rPr>
              <a:t>Meter</a:t>
            </a:r>
          </a:p>
          <a:p>
            <a:pPr marL="0" marR="0" lvl="0" indent="0" algn="ctr" defTabSz="1371284" rtl="0" eaLnBrk="1" fontAlgn="auto" latinLnBrk="0" hangingPunct="0">
              <a:lnSpc>
                <a:spcPct val="100000"/>
              </a:lnSpc>
              <a:spcBef>
                <a:spcPts val="0"/>
              </a:spcBef>
              <a:spcAft>
                <a:spcPts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IBM Plex Sans Light"/>
                <a:ea typeface="IBM Plex Sans Light" charset="-128"/>
                <a:cs typeface="IBM Plex Sans Light" panose="020B0604020202020204" pitchFamily="34" charset="0"/>
                <a:sym typeface="IBM Plex Sans Light" charset="0"/>
              </a:rPr>
              <a:t>based</a:t>
            </a:r>
          </a:p>
        </p:txBody>
      </p:sp>
      <p:sp>
        <p:nvSpPr>
          <p:cNvPr id="28" name="Freeform: Shape 27">
            <a:extLst>
              <a:ext uri="{FF2B5EF4-FFF2-40B4-BE49-F238E27FC236}">
                <a16:creationId xmlns:a16="http://schemas.microsoft.com/office/drawing/2014/main" id="{2C71FC44-A72C-A6ED-99DC-92A777A63F08}"/>
              </a:ext>
            </a:extLst>
          </p:cNvPr>
          <p:cNvSpPr>
            <a:spLocks noChangeAspect="1"/>
          </p:cNvSpPr>
          <p:nvPr/>
        </p:nvSpPr>
        <p:spPr>
          <a:xfrm>
            <a:off x="15056139" y="3981904"/>
            <a:ext cx="1070212" cy="1069848"/>
          </a:xfrm>
          <a:custGeom>
            <a:avLst/>
            <a:gdLst>
              <a:gd name="connsiteX0" fmla="*/ 152698 w 351122"/>
              <a:gd name="connsiteY0" fmla="*/ 215444 h 351003"/>
              <a:gd name="connsiteX1" fmla="*/ 146983 w 351122"/>
              <a:gd name="connsiteY1" fmla="*/ 209729 h 351003"/>
              <a:gd name="connsiteX2" fmla="*/ 152698 w 351122"/>
              <a:gd name="connsiteY2" fmla="*/ 204014 h 351003"/>
              <a:gd name="connsiteX3" fmla="*/ 158413 w 351122"/>
              <a:gd name="connsiteY3" fmla="*/ 209729 h 351003"/>
              <a:gd name="connsiteX4" fmla="*/ 152698 w 351122"/>
              <a:gd name="connsiteY4" fmla="*/ 215444 h 351003"/>
              <a:gd name="connsiteX5" fmla="*/ 351123 w 351122"/>
              <a:gd name="connsiteY5" fmla="*/ 266879 h 351003"/>
              <a:gd name="connsiteX6" fmla="*/ 266998 w 351122"/>
              <a:gd name="connsiteY6" fmla="*/ 351004 h 351003"/>
              <a:gd name="connsiteX7" fmla="*/ 182873 w 351122"/>
              <a:gd name="connsiteY7" fmla="*/ 266879 h 351003"/>
              <a:gd name="connsiteX8" fmla="*/ 183182 w 351122"/>
              <a:gd name="connsiteY8" fmla="*/ 259564 h 351003"/>
              <a:gd name="connsiteX9" fmla="*/ 4108 w 351122"/>
              <a:gd name="connsiteY9" fmla="*/ 259564 h 351003"/>
              <a:gd name="connsiteX10" fmla="*/ 542 w 351122"/>
              <a:gd name="connsiteY10" fmla="*/ 257484 h 351003"/>
              <a:gd name="connsiteX11" fmla="*/ 564 w 351122"/>
              <a:gd name="connsiteY11" fmla="*/ 253346 h 351003"/>
              <a:gd name="connsiteX12" fmla="*/ 149154 w 351122"/>
              <a:gd name="connsiteY12" fmla="*/ 1886 h 351003"/>
              <a:gd name="connsiteX13" fmla="*/ 156241 w 351122"/>
              <a:gd name="connsiteY13" fmla="*/ 1886 h 351003"/>
              <a:gd name="connsiteX14" fmla="*/ 263169 w 351122"/>
              <a:gd name="connsiteY14" fmla="*/ 182834 h 351003"/>
              <a:gd name="connsiteX15" fmla="*/ 266998 w 351122"/>
              <a:gd name="connsiteY15" fmla="*/ 182754 h 351003"/>
              <a:gd name="connsiteX16" fmla="*/ 351123 w 351122"/>
              <a:gd name="connsiteY16" fmla="*/ 266879 h 351003"/>
              <a:gd name="connsiteX17" fmla="*/ 184313 w 351122"/>
              <a:gd name="connsiteY17" fmla="*/ 251334 h 351003"/>
              <a:gd name="connsiteX18" fmla="*/ 254139 w 351122"/>
              <a:gd name="connsiteY18" fmla="*/ 183737 h 351003"/>
              <a:gd name="connsiteX19" fmla="*/ 152698 w 351122"/>
              <a:gd name="connsiteY19" fmla="*/ 12082 h 351003"/>
              <a:gd name="connsiteX20" fmla="*/ 11320 w 351122"/>
              <a:gd name="connsiteY20" fmla="*/ 251334 h 351003"/>
              <a:gd name="connsiteX21" fmla="*/ 184313 w 351122"/>
              <a:gd name="connsiteY21" fmla="*/ 251334 h 351003"/>
              <a:gd name="connsiteX22" fmla="*/ 342893 w 351122"/>
              <a:gd name="connsiteY22" fmla="*/ 266879 h 351003"/>
              <a:gd name="connsiteX23" fmla="*/ 266998 w 351122"/>
              <a:gd name="connsiteY23" fmla="*/ 190984 h 351003"/>
              <a:gd name="connsiteX24" fmla="*/ 191103 w 351122"/>
              <a:gd name="connsiteY24" fmla="*/ 266879 h 351003"/>
              <a:gd name="connsiteX25" fmla="*/ 266998 w 351122"/>
              <a:gd name="connsiteY25" fmla="*/ 342774 h 351003"/>
              <a:gd name="connsiteX26" fmla="*/ 342893 w 351122"/>
              <a:gd name="connsiteY26" fmla="*/ 266879 h 351003"/>
              <a:gd name="connsiteX27" fmla="*/ 148583 w 351122"/>
              <a:gd name="connsiteY27" fmla="*/ 186869 h 351003"/>
              <a:gd name="connsiteX28" fmla="*/ 156813 w 351122"/>
              <a:gd name="connsiteY28" fmla="*/ 186869 h 351003"/>
              <a:gd name="connsiteX29" fmla="*/ 156813 w 351122"/>
              <a:gd name="connsiteY29" fmla="*/ 83999 h 351003"/>
              <a:gd name="connsiteX30" fmla="*/ 148583 w 351122"/>
              <a:gd name="connsiteY30" fmla="*/ 83999 h 351003"/>
              <a:gd name="connsiteX31" fmla="*/ 148583 w 351122"/>
              <a:gd name="connsiteY31" fmla="*/ 186869 h 351003"/>
              <a:gd name="connsiteX32" fmla="*/ 271113 w 351122"/>
              <a:gd name="connsiteY32" fmla="*/ 291236 h 351003"/>
              <a:gd name="connsiteX33" fmla="*/ 271113 w 351122"/>
              <a:gd name="connsiteY33" fmla="*/ 221159 h 351003"/>
              <a:gd name="connsiteX34" fmla="*/ 262883 w 351122"/>
              <a:gd name="connsiteY34" fmla="*/ 221159 h 351003"/>
              <a:gd name="connsiteX35" fmla="*/ 262883 w 351122"/>
              <a:gd name="connsiteY35" fmla="*/ 291236 h 351003"/>
              <a:gd name="connsiteX36" fmla="*/ 235622 w 351122"/>
              <a:gd name="connsiteY36" fmla="*/ 263964 h 351003"/>
              <a:gd name="connsiteX37" fmla="*/ 229793 w 351122"/>
              <a:gd name="connsiteY37" fmla="*/ 269794 h 351003"/>
              <a:gd name="connsiteX38" fmla="*/ 266998 w 351122"/>
              <a:gd name="connsiteY38" fmla="*/ 306987 h 351003"/>
              <a:gd name="connsiteX39" fmla="*/ 304202 w 351122"/>
              <a:gd name="connsiteY39" fmla="*/ 269794 h 351003"/>
              <a:gd name="connsiteX40" fmla="*/ 298373 w 351122"/>
              <a:gd name="connsiteY40" fmla="*/ 263964 h 351003"/>
              <a:gd name="connsiteX41" fmla="*/ 271113 w 351122"/>
              <a:gd name="connsiteY41" fmla="*/ 291236 h 351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51122" h="351003">
                <a:moveTo>
                  <a:pt x="152698" y="215444"/>
                </a:moveTo>
                <a:cubicBezTo>
                  <a:pt x="149543" y="215444"/>
                  <a:pt x="146983" y="212884"/>
                  <a:pt x="146983" y="209729"/>
                </a:cubicBezTo>
                <a:cubicBezTo>
                  <a:pt x="146983" y="206574"/>
                  <a:pt x="149543" y="204014"/>
                  <a:pt x="152698" y="204014"/>
                </a:cubicBezTo>
                <a:cubicBezTo>
                  <a:pt x="155852" y="204014"/>
                  <a:pt x="158413" y="206574"/>
                  <a:pt x="158413" y="209729"/>
                </a:cubicBezTo>
                <a:cubicBezTo>
                  <a:pt x="158413" y="212884"/>
                  <a:pt x="155852" y="215444"/>
                  <a:pt x="152698" y="215444"/>
                </a:cubicBezTo>
                <a:close/>
                <a:moveTo>
                  <a:pt x="351123" y="266879"/>
                </a:moveTo>
                <a:cubicBezTo>
                  <a:pt x="351123" y="313273"/>
                  <a:pt x="313381" y="351004"/>
                  <a:pt x="266998" y="351004"/>
                </a:cubicBezTo>
                <a:cubicBezTo>
                  <a:pt x="220615" y="351004"/>
                  <a:pt x="182873" y="313262"/>
                  <a:pt x="182873" y="266879"/>
                </a:cubicBezTo>
                <a:cubicBezTo>
                  <a:pt x="182873" y="264410"/>
                  <a:pt x="182976" y="261976"/>
                  <a:pt x="183182" y="259564"/>
                </a:cubicBezTo>
                <a:lnTo>
                  <a:pt x="4108" y="259564"/>
                </a:lnTo>
                <a:cubicBezTo>
                  <a:pt x="2633" y="259564"/>
                  <a:pt x="1262" y="258775"/>
                  <a:pt x="542" y="257484"/>
                </a:cubicBezTo>
                <a:cubicBezTo>
                  <a:pt x="-190" y="256203"/>
                  <a:pt x="-179" y="254615"/>
                  <a:pt x="564" y="253346"/>
                </a:cubicBezTo>
                <a:lnTo>
                  <a:pt x="149154" y="1886"/>
                </a:lnTo>
                <a:cubicBezTo>
                  <a:pt x="150640" y="-629"/>
                  <a:pt x="154755" y="-629"/>
                  <a:pt x="156241" y="1886"/>
                </a:cubicBezTo>
                <a:lnTo>
                  <a:pt x="263169" y="182834"/>
                </a:lnTo>
                <a:cubicBezTo>
                  <a:pt x="264426" y="182777"/>
                  <a:pt x="265718" y="182754"/>
                  <a:pt x="266998" y="182754"/>
                </a:cubicBezTo>
                <a:cubicBezTo>
                  <a:pt x="313392" y="182754"/>
                  <a:pt x="351123" y="220485"/>
                  <a:pt x="351123" y="266879"/>
                </a:cubicBezTo>
                <a:close/>
                <a:moveTo>
                  <a:pt x="184313" y="251334"/>
                </a:moveTo>
                <a:cubicBezTo>
                  <a:pt x="190851" y="216496"/>
                  <a:pt x="218923" y="189178"/>
                  <a:pt x="254139" y="183737"/>
                </a:cubicBezTo>
                <a:lnTo>
                  <a:pt x="152698" y="12082"/>
                </a:lnTo>
                <a:lnTo>
                  <a:pt x="11320" y="251334"/>
                </a:lnTo>
                <a:lnTo>
                  <a:pt x="184313" y="251334"/>
                </a:lnTo>
                <a:close/>
                <a:moveTo>
                  <a:pt x="342893" y="266879"/>
                </a:moveTo>
                <a:cubicBezTo>
                  <a:pt x="342893" y="225034"/>
                  <a:pt x="308843" y="190984"/>
                  <a:pt x="266998" y="190984"/>
                </a:cubicBezTo>
                <a:cubicBezTo>
                  <a:pt x="225153" y="190984"/>
                  <a:pt x="191103" y="225034"/>
                  <a:pt x="191103" y="266879"/>
                </a:cubicBezTo>
                <a:cubicBezTo>
                  <a:pt x="191103" y="308724"/>
                  <a:pt x="225153" y="342774"/>
                  <a:pt x="266998" y="342774"/>
                </a:cubicBezTo>
                <a:cubicBezTo>
                  <a:pt x="308843" y="342774"/>
                  <a:pt x="342893" y="308724"/>
                  <a:pt x="342893" y="266879"/>
                </a:cubicBezTo>
                <a:close/>
                <a:moveTo>
                  <a:pt x="148583" y="186869"/>
                </a:moveTo>
                <a:lnTo>
                  <a:pt x="156813" y="186869"/>
                </a:lnTo>
                <a:lnTo>
                  <a:pt x="156813" y="83999"/>
                </a:lnTo>
                <a:lnTo>
                  <a:pt x="148583" y="83999"/>
                </a:lnTo>
                <a:lnTo>
                  <a:pt x="148583" y="186869"/>
                </a:lnTo>
                <a:close/>
                <a:moveTo>
                  <a:pt x="271113" y="291236"/>
                </a:moveTo>
                <a:lnTo>
                  <a:pt x="271113" y="221159"/>
                </a:lnTo>
                <a:lnTo>
                  <a:pt x="262883" y="221159"/>
                </a:lnTo>
                <a:lnTo>
                  <a:pt x="262883" y="291236"/>
                </a:lnTo>
                <a:lnTo>
                  <a:pt x="235622" y="263964"/>
                </a:lnTo>
                <a:lnTo>
                  <a:pt x="229793" y="269794"/>
                </a:lnTo>
                <a:lnTo>
                  <a:pt x="266998" y="306987"/>
                </a:lnTo>
                <a:lnTo>
                  <a:pt x="304202" y="269794"/>
                </a:lnTo>
                <a:lnTo>
                  <a:pt x="298373" y="263964"/>
                </a:lnTo>
                <a:lnTo>
                  <a:pt x="271113" y="291236"/>
                </a:lnTo>
                <a:close/>
              </a:path>
            </a:pathLst>
          </a:custGeom>
          <a:solidFill>
            <a:schemeClr val="tx1"/>
          </a:solidFill>
          <a:ln w="11311" cap="flat">
            <a:noFill/>
            <a:prstDash val="solid"/>
            <a:miter/>
          </a:ln>
        </p:spPr>
        <p:txBody>
          <a:bodyPr rtlCol="0" anchor="ctr"/>
          <a:lstStyle/>
          <a:p>
            <a:pPr marL="0" marR="0" lvl="0" indent="0" algn="l" defTabSz="1829014"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IBM Plex Sans Light"/>
              <a:ea typeface="IBM Plex Sans Light"/>
              <a:cs typeface="IBM Plex Sans Light"/>
            </a:endParaRPr>
          </a:p>
        </p:txBody>
      </p:sp>
      <p:sp>
        <p:nvSpPr>
          <p:cNvPr id="80" name="Graphic 78">
            <a:extLst>
              <a:ext uri="{FF2B5EF4-FFF2-40B4-BE49-F238E27FC236}">
                <a16:creationId xmlns:a16="http://schemas.microsoft.com/office/drawing/2014/main" id="{9005C026-8C40-E603-7493-1ED2B79BD4D9}"/>
              </a:ext>
            </a:extLst>
          </p:cNvPr>
          <p:cNvSpPr/>
          <p:nvPr/>
        </p:nvSpPr>
        <p:spPr>
          <a:xfrm>
            <a:off x="6668220" y="8750996"/>
            <a:ext cx="1905826" cy="852368"/>
          </a:xfrm>
          <a:custGeom>
            <a:avLst/>
            <a:gdLst>
              <a:gd name="connsiteX0" fmla="*/ 0 w 1975105"/>
              <a:gd name="connsiteY0" fmla="*/ 852479 h 852478"/>
              <a:gd name="connsiteX1" fmla="*/ 1975105 w 1975105"/>
              <a:gd name="connsiteY1" fmla="*/ 852479 h 852478"/>
              <a:gd name="connsiteX2" fmla="*/ 1975105 w 1975105"/>
              <a:gd name="connsiteY2" fmla="*/ 0 h 852478"/>
            </a:gdLst>
            <a:ahLst/>
            <a:cxnLst>
              <a:cxn ang="0">
                <a:pos x="connsiteX0" y="connsiteY0"/>
              </a:cxn>
              <a:cxn ang="0">
                <a:pos x="connsiteX1" y="connsiteY1"/>
              </a:cxn>
              <a:cxn ang="0">
                <a:pos x="connsiteX2" y="connsiteY2"/>
              </a:cxn>
            </a:cxnLst>
            <a:rect l="l" t="t" r="r" b="b"/>
            <a:pathLst>
              <a:path w="1975105" h="852478">
                <a:moveTo>
                  <a:pt x="0" y="852479"/>
                </a:moveTo>
                <a:lnTo>
                  <a:pt x="1975105" y="852479"/>
                </a:lnTo>
                <a:lnTo>
                  <a:pt x="1975105" y="0"/>
                </a:lnTo>
              </a:path>
            </a:pathLst>
          </a:custGeom>
          <a:noFill/>
          <a:ln w="19050" cap="flat">
            <a:solidFill>
              <a:schemeClr val="accent1"/>
            </a:solidFill>
            <a:prstDash val="solid"/>
            <a:miter/>
          </a:ln>
        </p:spPr>
        <p:txBody>
          <a:bodyPr rtlCol="0" anchor="ctr"/>
          <a:lstStyle/>
          <a:p>
            <a:pPr marL="0" marR="0" lvl="0" indent="0" algn="l" defTabSz="1829014"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IBM Plex Sans Light"/>
              <a:ea typeface="IBM Plex Sans Light"/>
              <a:cs typeface="IBM Plex Sans Light"/>
            </a:endParaRPr>
          </a:p>
        </p:txBody>
      </p:sp>
      <p:sp>
        <p:nvSpPr>
          <p:cNvPr id="81" name="Graphic 78">
            <a:extLst>
              <a:ext uri="{FF2B5EF4-FFF2-40B4-BE49-F238E27FC236}">
                <a16:creationId xmlns:a16="http://schemas.microsoft.com/office/drawing/2014/main" id="{DFBC4A81-2EC8-C183-1FF6-09325CEE8CFD}"/>
              </a:ext>
            </a:extLst>
          </p:cNvPr>
          <p:cNvSpPr/>
          <p:nvPr/>
        </p:nvSpPr>
        <p:spPr>
          <a:xfrm>
            <a:off x="8565498" y="7890900"/>
            <a:ext cx="2011418" cy="852368"/>
          </a:xfrm>
          <a:custGeom>
            <a:avLst/>
            <a:gdLst>
              <a:gd name="connsiteX0" fmla="*/ 0 w 1975105"/>
              <a:gd name="connsiteY0" fmla="*/ 852479 h 852478"/>
              <a:gd name="connsiteX1" fmla="*/ 1975105 w 1975105"/>
              <a:gd name="connsiteY1" fmla="*/ 852479 h 852478"/>
              <a:gd name="connsiteX2" fmla="*/ 1975105 w 1975105"/>
              <a:gd name="connsiteY2" fmla="*/ 0 h 852478"/>
            </a:gdLst>
            <a:ahLst/>
            <a:cxnLst>
              <a:cxn ang="0">
                <a:pos x="connsiteX0" y="connsiteY0"/>
              </a:cxn>
              <a:cxn ang="0">
                <a:pos x="connsiteX1" y="connsiteY1"/>
              </a:cxn>
              <a:cxn ang="0">
                <a:pos x="connsiteX2" y="connsiteY2"/>
              </a:cxn>
            </a:cxnLst>
            <a:rect l="l" t="t" r="r" b="b"/>
            <a:pathLst>
              <a:path w="1975105" h="852478">
                <a:moveTo>
                  <a:pt x="0" y="852479"/>
                </a:moveTo>
                <a:lnTo>
                  <a:pt x="1975105" y="852479"/>
                </a:lnTo>
                <a:lnTo>
                  <a:pt x="1975105" y="0"/>
                </a:lnTo>
              </a:path>
            </a:pathLst>
          </a:custGeom>
          <a:noFill/>
          <a:ln w="19050" cap="flat">
            <a:solidFill>
              <a:schemeClr val="accent1"/>
            </a:solidFill>
            <a:prstDash val="solid"/>
            <a:miter/>
          </a:ln>
        </p:spPr>
        <p:txBody>
          <a:bodyPr rtlCol="0" anchor="ctr"/>
          <a:lstStyle/>
          <a:p>
            <a:pPr marL="0" marR="0" lvl="0" indent="0" algn="l" defTabSz="1829014"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IBM Plex Sans Light"/>
              <a:ea typeface="IBM Plex Sans Light"/>
              <a:cs typeface="IBM Plex Sans Light"/>
            </a:endParaRPr>
          </a:p>
        </p:txBody>
      </p:sp>
      <p:sp>
        <p:nvSpPr>
          <p:cNvPr id="82" name="Graphic 78">
            <a:extLst>
              <a:ext uri="{FF2B5EF4-FFF2-40B4-BE49-F238E27FC236}">
                <a16:creationId xmlns:a16="http://schemas.microsoft.com/office/drawing/2014/main" id="{0366707B-2D00-FE2B-40C4-AC5C64DE3D31}"/>
              </a:ext>
            </a:extLst>
          </p:cNvPr>
          <p:cNvSpPr/>
          <p:nvPr/>
        </p:nvSpPr>
        <p:spPr>
          <a:xfrm>
            <a:off x="10568368" y="7030804"/>
            <a:ext cx="2011418" cy="852368"/>
          </a:xfrm>
          <a:custGeom>
            <a:avLst/>
            <a:gdLst>
              <a:gd name="connsiteX0" fmla="*/ 0 w 1975105"/>
              <a:gd name="connsiteY0" fmla="*/ 852479 h 852478"/>
              <a:gd name="connsiteX1" fmla="*/ 1975105 w 1975105"/>
              <a:gd name="connsiteY1" fmla="*/ 852479 h 852478"/>
              <a:gd name="connsiteX2" fmla="*/ 1975105 w 1975105"/>
              <a:gd name="connsiteY2" fmla="*/ 0 h 852478"/>
            </a:gdLst>
            <a:ahLst/>
            <a:cxnLst>
              <a:cxn ang="0">
                <a:pos x="connsiteX0" y="connsiteY0"/>
              </a:cxn>
              <a:cxn ang="0">
                <a:pos x="connsiteX1" y="connsiteY1"/>
              </a:cxn>
              <a:cxn ang="0">
                <a:pos x="connsiteX2" y="connsiteY2"/>
              </a:cxn>
            </a:cxnLst>
            <a:rect l="l" t="t" r="r" b="b"/>
            <a:pathLst>
              <a:path w="1975105" h="852478">
                <a:moveTo>
                  <a:pt x="0" y="852479"/>
                </a:moveTo>
                <a:lnTo>
                  <a:pt x="1975105" y="852479"/>
                </a:lnTo>
                <a:lnTo>
                  <a:pt x="1975105" y="0"/>
                </a:lnTo>
              </a:path>
            </a:pathLst>
          </a:custGeom>
          <a:noFill/>
          <a:ln w="19050" cap="flat">
            <a:solidFill>
              <a:schemeClr val="accent1"/>
            </a:solidFill>
            <a:prstDash val="solid"/>
            <a:miter/>
          </a:ln>
        </p:spPr>
        <p:txBody>
          <a:bodyPr rtlCol="0" anchor="ctr"/>
          <a:lstStyle/>
          <a:p>
            <a:pPr marL="0" marR="0" lvl="0" indent="0" algn="l" defTabSz="1829014"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IBM Plex Sans Light"/>
              <a:ea typeface="IBM Plex Sans Light"/>
              <a:cs typeface="IBM Plex Sans Light"/>
            </a:endParaRPr>
          </a:p>
        </p:txBody>
      </p:sp>
      <p:sp>
        <p:nvSpPr>
          <p:cNvPr id="89" name="Graphic 78">
            <a:extLst>
              <a:ext uri="{FF2B5EF4-FFF2-40B4-BE49-F238E27FC236}">
                <a16:creationId xmlns:a16="http://schemas.microsoft.com/office/drawing/2014/main" id="{4B0A4505-170E-A6C8-F02A-871796E7F311}"/>
              </a:ext>
            </a:extLst>
          </p:cNvPr>
          <p:cNvSpPr/>
          <p:nvPr/>
        </p:nvSpPr>
        <p:spPr>
          <a:xfrm>
            <a:off x="12571238" y="6170710"/>
            <a:ext cx="2011418" cy="852368"/>
          </a:xfrm>
          <a:custGeom>
            <a:avLst/>
            <a:gdLst>
              <a:gd name="connsiteX0" fmla="*/ 0 w 1975105"/>
              <a:gd name="connsiteY0" fmla="*/ 852479 h 852478"/>
              <a:gd name="connsiteX1" fmla="*/ 1975105 w 1975105"/>
              <a:gd name="connsiteY1" fmla="*/ 852479 h 852478"/>
              <a:gd name="connsiteX2" fmla="*/ 1975105 w 1975105"/>
              <a:gd name="connsiteY2" fmla="*/ 0 h 852478"/>
            </a:gdLst>
            <a:ahLst/>
            <a:cxnLst>
              <a:cxn ang="0">
                <a:pos x="connsiteX0" y="connsiteY0"/>
              </a:cxn>
              <a:cxn ang="0">
                <a:pos x="connsiteX1" y="connsiteY1"/>
              </a:cxn>
              <a:cxn ang="0">
                <a:pos x="connsiteX2" y="connsiteY2"/>
              </a:cxn>
            </a:cxnLst>
            <a:rect l="l" t="t" r="r" b="b"/>
            <a:pathLst>
              <a:path w="1975105" h="852478">
                <a:moveTo>
                  <a:pt x="0" y="852479"/>
                </a:moveTo>
                <a:lnTo>
                  <a:pt x="1975105" y="852479"/>
                </a:lnTo>
                <a:lnTo>
                  <a:pt x="1975105" y="0"/>
                </a:lnTo>
              </a:path>
            </a:pathLst>
          </a:custGeom>
          <a:noFill/>
          <a:ln w="19050" cap="flat">
            <a:solidFill>
              <a:schemeClr val="accent1"/>
            </a:solidFill>
            <a:prstDash val="solid"/>
            <a:miter/>
          </a:ln>
        </p:spPr>
        <p:txBody>
          <a:bodyPr rtlCol="0" anchor="ctr"/>
          <a:lstStyle/>
          <a:p>
            <a:pPr marL="0" marR="0" lvl="0" indent="0" algn="l" defTabSz="1829014"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IBM Plex Sans Light"/>
              <a:ea typeface="IBM Plex Sans Light"/>
              <a:cs typeface="IBM Plex Sans Light"/>
            </a:endParaRPr>
          </a:p>
        </p:txBody>
      </p:sp>
      <p:sp>
        <p:nvSpPr>
          <p:cNvPr id="90" name="Graphic 78">
            <a:extLst>
              <a:ext uri="{FF2B5EF4-FFF2-40B4-BE49-F238E27FC236}">
                <a16:creationId xmlns:a16="http://schemas.microsoft.com/office/drawing/2014/main" id="{1DD110AB-1842-C320-07A6-703C55834905}"/>
              </a:ext>
            </a:extLst>
          </p:cNvPr>
          <p:cNvSpPr/>
          <p:nvPr/>
        </p:nvSpPr>
        <p:spPr>
          <a:xfrm>
            <a:off x="14574110" y="5310614"/>
            <a:ext cx="2011418" cy="852368"/>
          </a:xfrm>
          <a:custGeom>
            <a:avLst/>
            <a:gdLst>
              <a:gd name="connsiteX0" fmla="*/ 0 w 1975105"/>
              <a:gd name="connsiteY0" fmla="*/ 852479 h 852478"/>
              <a:gd name="connsiteX1" fmla="*/ 1975105 w 1975105"/>
              <a:gd name="connsiteY1" fmla="*/ 852479 h 852478"/>
              <a:gd name="connsiteX2" fmla="*/ 1975105 w 1975105"/>
              <a:gd name="connsiteY2" fmla="*/ 0 h 852478"/>
            </a:gdLst>
            <a:ahLst/>
            <a:cxnLst>
              <a:cxn ang="0">
                <a:pos x="connsiteX0" y="connsiteY0"/>
              </a:cxn>
              <a:cxn ang="0">
                <a:pos x="connsiteX1" y="connsiteY1"/>
              </a:cxn>
              <a:cxn ang="0">
                <a:pos x="connsiteX2" y="connsiteY2"/>
              </a:cxn>
            </a:cxnLst>
            <a:rect l="l" t="t" r="r" b="b"/>
            <a:pathLst>
              <a:path w="1975105" h="852478">
                <a:moveTo>
                  <a:pt x="0" y="852479"/>
                </a:moveTo>
                <a:lnTo>
                  <a:pt x="1975105" y="852479"/>
                </a:lnTo>
                <a:lnTo>
                  <a:pt x="1975105" y="0"/>
                </a:lnTo>
              </a:path>
            </a:pathLst>
          </a:custGeom>
          <a:noFill/>
          <a:ln w="19050" cap="flat">
            <a:solidFill>
              <a:schemeClr val="accent1"/>
            </a:solidFill>
            <a:prstDash val="solid"/>
            <a:miter/>
          </a:ln>
        </p:spPr>
        <p:txBody>
          <a:bodyPr rtlCol="0" anchor="ctr"/>
          <a:lstStyle/>
          <a:p>
            <a:pPr marL="0" marR="0" lvl="0" indent="0" algn="l" defTabSz="1829014"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IBM Plex Sans Light"/>
              <a:ea typeface="IBM Plex Sans Light"/>
              <a:cs typeface="IBM Plex Sans Light"/>
            </a:endParaRPr>
          </a:p>
        </p:txBody>
      </p:sp>
      <p:sp>
        <p:nvSpPr>
          <p:cNvPr id="91" name="Graphic 78">
            <a:extLst>
              <a:ext uri="{FF2B5EF4-FFF2-40B4-BE49-F238E27FC236}">
                <a16:creationId xmlns:a16="http://schemas.microsoft.com/office/drawing/2014/main" id="{CAAF7E59-1F9E-F753-D89E-2DF233C407FB}"/>
              </a:ext>
            </a:extLst>
          </p:cNvPr>
          <p:cNvSpPr/>
          <p:nvPr/>
        </p:nvSpPr>
        <p:spPr>
          <a:xfrm>
            <a:off x="16576980" y="4450520"/>
            <a:ext cx="2011418" cy="852368"/>
          </a:xfrm>
          <a:custGeom>
            <a:avLst/>
            <a:gdLst>
              <a:gd name="connsiteX0" fmla="*/ 0 w 1975105"/>
              <a:gd name="connsiteY0" fmla="*/ 852479 h 852478"/>
              <a:gd name="connsiteX1" fmla="*/ 1975105 w 1975105"/>
              <a:gd name="connsiteY1" fmla="*/ 852479 h 852478"/>
              <a:gd name="connsiteX2" fmla="*/ 1975105 w 1975105"/>
              <a:gd name="connsiteY2" fmla="*/ 0 h 852478"/>
            </a:gdLst>
            <a:ahLst/>
            <a:cxnLst>
              <a:cxn ang="0">
                <a:pos x="connsiteX0" y="connsiteY0"/>
              </a:cxn>
              <a:cxn ang="0">
                <a:pos x="connsiteX1" y="connsiteY1"/>
              </a:cxn>
              <a:cxn ang="0">
                <a:pos x="connsiteX2" y="connsiteY2"/>
              </a:cxn>
            </a:cxnLst>
            <a:rect l="l" t="t" r="r" b="b"/>
            <a:pathLst>
              <a:path w="1975105" h="852478">
                <a:moveTo>
                  <a:pt x="0" y="852479"/>
                </a:moveTo>
                <a:lnTo>
                  <a:pt x="1975105" y="852479"/>
                </a:lnTo>
                <a:lnTo>
                  <a:pt x="1975105" y="0"/>
                </a:lnTo>
              </a:path>
            </a:pathLst>
          </a:custGeom>
          <a:noFill/>
          <a:ln w="19050" cap="flat">
            <a:solidFill>
              <a:schemeClr val="accent1"/>
            </a:solidFill>
            <a:prstDash val="solid"/>
            <a:miter/>
          </a:ln>
        </p:spPr>
        <p:txBody>
          <a:bodyPr rtlCol="0" anchor="ctr"/>
          <a:lstStyle/>
          <a:p>
            <a:pPr marL="0" marR="0" lvl="0" indent="0" algn="l" defTabSz="1829014"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IBM Plex Sans Light"/>
              <a:ea typeface="IBM Plex Sans Light"/>
              <a:cs typeface="IBM Plex Sans Light"/>
            </a:endParaRPr>
          </a:p>
        </p:txBody>
      </p:sp>
      <p:sp>
        <p:nvSpPr>
          <p:cNvPr id="92" name="Graphic 78">
            <a:extLst>
              <a:ext uri="{FF2B5EF4-FFF2-40B4-BE49-F238E27FC236}">
                <a16:creationId xmlns:a16="http://schemas.microsoft.com/office/drawing/2014/main" id="{26DF632A-4005-DC68-3C3E-4F0624D17C7D}"/>
              </a:ext>
            </a:extLst>
          </p:cNvPr>
          <p:cNvSpPr/>
          <p:nvPr/>
        </p:nvSpPr>
        <p:spPr>
          <a:xfrm>
            <a:off x="18579850" y="3590424"/>
            <a:ext cx="2011418" cy="852368"/>
          </a:xfrm>
          <a:custGeom>
            <a:avLst/>
            <a:gdLst>
              <a:gd name="connsiteX0" fmla="*/ 0 w 1975105"/>
              <a:gd name="connsiteY0" fmla="*/ 852479 h 852478"/>
              <a:gd name="connsiteX1" fmla="*/ 1975105 w 1975105"/>
              <a:gd name="connsiteY1" fmla="*/ 852479 h 852478"/>
              <a:gd name="connsiteX2" fmla="*/ 1975105 w 1975105"/>
              <a:gd name="connsiteY2" fmla="*/ 0 h 852478"/>
            </a:gdLst>
            <a:ahLst/>
            <a:cxnLst>
              <a:cxn ang="0">
                <a:pos x="connsiteX0" y="connsiteY0"/>
              </a:cxn>
              <a:cxn ang="0">
                <a:pos x="connsiteX1" y="connsiteY1"/>
              </a:cxn>
              <a:cxn ang="0">
                <a:pos x="connsiteX2" y="connsiteY2"/>
              </a:cxn>
            </a:cxnLst>
            <a:rect l="l" t="t" r="r" b="b"/>
            <a:pathLst>
              <a:path w="1975105" h="852478">
                <a:moveTo>
                  <a:pt x="0" y="852479"/>
                </a:moveTo>
                <a:lnTo>
                  <a:pt x="1975105" y="852479"/>
                </a:lnTo>
                <a:lnTo>
                  <a:pt x="1975105" y="0"/>
                </a:lnTo>
              </a:path>
            </a:pathLst>
          </a:custGeom>
          <a:noFill/>
          <a:ln w="19050" cap="flat">
            <a:solidFill>
              <a:schemeClr val="accent1"/>
            </a:solidFill>
            <a:prstDash val="solid"/>
            <a:miter/>
          </a:ln>
        </p:spPr>
        <p:txBody>
          <a:bodyPr rtlCol="0" anchor="ctr"/>
          <a:lstStyle/>
          <a:p>
            <a:pPr marL="0" marR="0" lvl="0" indent="0" algn="l" defTabSz="1829014"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IBM Plex Sans Light"/>
              <a:ea typeface="IBM Plex Sans Light"/>
              <a:cs typeface="IBM Plex Sans Light"/>
            </a:endParaRPr>
          </a:p>
        </p:txBody>
      </p:sp>
      <p:sp>
        <p:nvSpPr>
          <p:cNvPr id="93" name="Graphic 78">
            <a:extLst>
              <a:ext uri="{FF2B5EF4-FFF2-40B4-BE49-F238E27FC236}">
                <a16:creationId xmlns:a16="http://schemas.microsoft.com/office/drawing/2014/main" id="{EF44511D-4769-9475-C142-99DC4351D91C}"/>
              </a:ext>
            </a:extLst>
          </p:cNvPr>
          <p:cNvSpPr/>
          <p:nvPr/>
        </p:nvSpPr>
        <p:spPr>
          <a:xfrm>
            <a:off x="20582722" y="2730330"/>
            <a:ext cx="2011418" cy="852368"/>
          </a:xfrm>
          <a:custGeom>
            <a:avLst/>
            <a:gdLst>
              <a:gd name="connsiteX0" fmla="*/ 0 w 1975105"/>
              <a:gd name="connsiteY0" fmla="*/ 852479 h 852478"/>
              <a:gd name="connsiteX1" fmla="*/ 1975105 w 1975105"/>
              <a:gd name="connsiteY1" fmla="*/ 852479 h 852478"/>
              <a:gd name="connsiteX2" fmla="*/ 1975105 w 1975105"/>
              <a:gd name="connsiteY2" fmla="*/ 0 h 852478"/>
            </a:gdLst>
            <a:ahLst/>
            <a:cxnLst>
              <a:cxn ang="0">
                <a:pos x="connsiteX0" y="connsiteY0"/>
              </a:cxn>
              <a:cxn ang="0">
                <a:pos x="connsiteX1" y="connsiteY1"/>
              </a:cxn>
              <a:cxn ang="0">
                <a:pos x="connsiteX2" y="connsiteY2"/>
              </a:cxn>
            </a:cxnLst>
            <a:rect l="l" t="t" r="r" b="b"/>
            <a:pathLst>
              <a:path w="1975105" h="852478">
                <a:moveTo>
                  <a:pt x="0" y="852479"/>
                </a:moveTo>
                <a:lnTo>
                  <a:pt x="1975105" y="852479"/>
                </a:lnTo>
                <a:lnTo>
                  <a:pt x="1975105" y="0"/>
                </a:lnTo>
              </a:path>
            </a:pathLst>
          </a:custGeom>
          <a:noFill/>
          <a:ln w="19050" cap="flat">
            <a:solidFill>
              <a:schemeClr val="accent1"/>
            </a:solidFill>
            <a:prstDash val="solid"/>
            <a:miter/>
            <a:headEnd w="lg" len="lg"/>
            <a:tailEnd type="triangle" w="lg" len="lg"/>
          </a:ln>
        </p:spPr>
        <p:txBody>
          <a:bodyPr rtlCol="0" anchor="ctr"/>
          <a:lstStyle/>
          <a:p>
            <a:pPr marL="0" marR="0" lvl="0" indent="0" algn="l" defTabSz="1829014"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IBM Plex Sans Light"/>
              <a:ea typeface="IBM Plex Sans Light"/>
              <a:cs typeface="IBM Plex Sans Light"/>
            </a:endParaRPr>
          </a:p>
        </p:txBody>
      </p:sp>
      <p:sp>
        <p:nvSpPr>
          <p:cNvPr id="34" name="TextBox 33">
            <a:extLst>
              <a:ext uri="{FF2B5EF4-FFF2-40B4-BE49-F238E27FC236}">
                <a16:creationId xmlns:a16="http://schemas.microsoft.com/office/drawing/2014/main" id="{0BDA704A-89BA-975B-5D41-1AA9B614D37F}"/>
              </a:ext>
            </a:extLst>
          </p:cNvPr>
          <p:cNvSpPr txBox="1"/>
          <p:nvPr/>
        </p:nvSpPr>
        <p:spPr>
          <a:xfrm>
            <a:off x="12310518" y="12894196"/>
            <a:ext cx="2002869" cy="430887"/>
          </a:xfrm>
          <a:prstGeom prst="rect">
            <a:avLst/>
          </a:prstGeom>
          <a:noFill/>
        </p:spPr>
        <p:txBody>
          <a:bodyPr wrap="square" lIns="0" tIns="0" rIns="0" bIns="0" rtlCol="0">
            <a:spAutoFit/>
          </a:bodyPr>
          <a:lstStyle/>
          <a:p>
            <a:pPr marL="0" marR="0" lvl="0" indent="0" algn="ctr" defTabSz="1829242" rtl="0" eaLnBrk="1" fontAlgn="auto" latinLnBrk="0" hangingPunct="1">
              <a:lnSpc>
                <a:spcPct val="100000"/>
              </a:lnSpc>
              <a:spcBef>
                <a:spcPts val="2934"/>
              </a:spcBef>
              <a:spcAft>
                <a:spcPts val="0"/>
              </a:spcAft>
              <a:buClrTx/>
              <a:buSzTx/>
              <a:buFontTx/>
              <a:buNone/>
              <a:tabLst/>
              <a:defRPr/>
            </a:pPr>
            <a:r>
              <a:rPr kumimoji="0" lang="en-US" sz="2800" b="0" i="0" u="none" strike="noStrike" kern="1200" cap="none" spc="0" normalizeH="0" baseline="0" noProof="0" dirty="0">
                <a:ln>
                  <a:noFill/>
                </a:ln>
                <a:solidFill>
                  <a:srgbClr val="0F62FE"/>
                </a:solidFill>
                <a:effectLst/>
                <a:uLnTx/>
                <a:uFillTx/>
                <a:latin typeface="IBM Plex Sans Light" panose="020B0603050203000203" pitchFamily="34" charset="0"/>
                <a:ea typeface="IBM Plex Sans Light"/>
                <a:cs typeface="IBM Plex Sans Light"/>
              </a:rPr>
              <a:t>EAM</a:t>
            </a:r>
          </a:p>
        </p:txBody>
      </p:sp>
      <p:sp>
        <p:nvSpPr>
          <p:cNvPr id="35" name="TextBox 34">
            <a:extLst>
              <a:ext uri="{FF2B5EF4-FFF2-40B4-BE49-F238E27FC236}">
                <a16:creationId xmlns:a16="http://schemas.microsoft.com/office/drawing/2014/main" id="{A28AF36A-900A-8974-D541-40EEE223E3A8}"/>
              </a:ext>
            </a:extLst>
          </p:cNvPr>
          <p:cNvSpPr txBox="1"/>
          <p:nvPr/>
        </p:nvSpPr>
        <p:spPr>
          <a:xfrm>
            <a:off x="16138904" y="12894196"/>
            <a:ext cx="2018770" cy="430887"/>
          </a:xfrm>
          <a:prstGeom prst="rect">
            <a:avLst/>
          </a:prstGeom>
          <a:noFill/>
        </p:spPr>
        <p:txBody>
          <a:bodyPr wrap="square" lIns="0" tIns="0" rIns="0" bIns="0" rtlCol="0">
            <a:spAutoFit/>
          </a:bodyPr>
          <a:lstStyle/>
          <a:p>
            <a:pPr marL="0" marR="0" lvl="0" indent="0" algn="ctr" defTabSz="1829242" rtl="0" eaLnBrk="1" fontAlgn="auto" latinLnBrk="0" hangingPunct="1">
              <a:lnSpc>
                <a:spcPct val="100000"/>
              </a:lnSpc>
              <a:spcBef>
                <a:spcPts val="2934"/>
              </a:spcBef>
              <a:spcAft>
                <a:spcPts val="0"/>
              </a:spcAft>
              <a:buClrTx/>
              <a:buSzTx/>
              <a:buFontTx/>
              <a:buNone/>
              <a:tabLst/>
              <a:defRPr/>
            </a:pPr>
            <a:r>
              <a:rPr kumimoji="0" lang="en-US" sz="2800" b="0" i="0" u="none" strike="noStrike" kern="1200" cap="none" spc="0" normalizeH="0" baseline="0" noProof="0" dirty="0">
                <a:ln>
                  <a:noFill/>
                </a:ln>
                <a:solidFill>
                  <a:srgbClr val="0F62FE"/>
                </a:solidFill>
                <a:effectLst/>
                <a:uLnTx/>
                <a:uFillTx/>
                <a:latin typeface="IBM Plex Sans Light" panose="020B0603050203000203" pitchFamily="34" charset="0"/>
                <a:ea typeface="IBM Plex Sans Light"/>
                <a:cs typeface="IBM Plex Sans Light"/>
              </a:rPr>
              <a:t>APM</a:t>
            </a:r>
          </a:p>
        </p:txBody>
      </p:sp>
      <p:sp>
        <p:nvSpPr>
          <p:cNvPr id="36" name="TextBox 35">
            <a:extLst>
              <a:ext uri="{FF2B5EF4-FFF2-40B4-BE49-F238E27FC236}">
                <a16:creationId xmlns:a16="http://schemas.microsoft.com/office/drawing/2014/main" id="{C06FD2F5-4D6D-2603-727C-D9F001EA8095}"/>
              </a:ext>
            </a:extLst>
          </p:cNvPr>
          <p:cNvSpPr txBox="1"/>
          <p:nvPr/>
        </p:nvSpPr>
        <p:spPr>
          <a:xfrm>
            <a:off x="20145303" y="12894196"/>
            <a:ext cx="2011418" cy="430887"/>
          </a:xfrm>
          <a:prstGeom prst="rect">
            <a:avLst/>
          </a:prstGeom>
          <a:noFill/>
        </p:spPr>
        <p:txBody>
          <a:bodyPr wrap="square" lIns="0" tIns="0" rIns="0" bIns="0" rtlCol="0">
            <a:spAutoFit/>
          </a:bodyPr>
          <a:lstStyle/>
          <a:p>
            <a:pPr marL="0" marR="0" lvl="0" indent="0" algn="ctr" defTabSz="1829242" rtl="0" eaLnBrk="1" fontAlgn="auto" latinLnBrk="0" hangingPunct="1">
              <a:lnSpc>
                <a:spcPct val="100000"/>
              </a:lnSpc>
              <a:spcBef>
                <a:spcPts val="2934"/>
              </a:spcBef>
              <a:spcAft>
                <a:spcPts val="0"/>
              </a:spcAft>
              <a:buClrTx/>
              <a:buSzTx/>
              <a:buFontTx/>
              <a:buNone/>
              <a:tabLst/>
              <a:defRPr/>
            </a:pPr>
            <a:r>
              <a:rPr kumimoji="0" lang="en-US" sz="2800" b="0" i="0" u="none" strike="noStrike" kern="1200" cap="none" spc="0" normalizeH="0" baseline="0" noProof="0" dirty="0">
                <a:ln>
                  <a:noFill/>
                </a:ln>
                <a:solidFill>
                  <a:srgbClr val="0F62FE"/>
                </a:solidFill>
                <a:effectLst/>
                <a:uLnTx/>
                <a:uFillTx/>
                <a:latin typeface="IBM Plex Sans Light" panose="020B0603050203000203" pitchFamily="34" charset="0"/>
                <a:ea typeface="IBM Plex Sans Light" charset="0"/>
                <a:cs typeface="IBM Plex Sans Light" charset="0"/>
              </a:rPr>
              <a:t>AIO / AIP</a:t>
            </a:r>
          </a:p>
        </p:txBody>
      </p:sp>
      <p:cxnSp>
        <p:nvCxnSpPr>
          <p:cNvPr id="39" name="Straight Connector 38">
            <a:extLst>
              <a:ext uri="{FF2B5EF4-FFF2-40B4-BE49-F238E27FC236}">
                <a16:creationId xmlns:a16="http://schemas.microsoft.com/office/drawing/2014/main" id="{D01AB2D4-A88A-2F04-6B4E-EC950C8E1E1E}"/>
              </a:ext>
            </a:extLst>
          </p:cNvPr>
          <p:cNvCxnSpPr>
            <a:cxnSpLocks/>
          </p:cNvCxnSpPr>
          <p:nvPr/>
        </p:nvCxnSpPr>
        <p:spPr>
          <a:xfrm flipV="1">
            <a:off x="8550293" y="4133641"/>
            <a:ext cx="14034730" cy="6036420"/>
          </a:xfrm>
          <a:prstGeom prst="line">
            <a:avLst/>
          </a:prstGeom>
          <a:ln w="1905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B04FDB5-52D2-48F9-EBCB-CD410742EDE1}"/>
              </a:ext>
            </a:extLst>
          </p:cNvPr>
          <p:cNvSpPr txBox="1"/>
          <p:nvPr/>
        </p:nvSpPr>
        <p:spPr>
          <a:xfrm>
            <a:off x="6668221" y="534237"/>
            <a:ext cx="7409730" cy="172354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sp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IBM Plex Sans Light"/>
                <a:cs typeface="IBM Plex Sans Light"/>
              </a:rPr>
              <a:t>Reliability Strategies quickly enable to do the right maintenance, at the right time, for the right reason to drive the highest levels of asset and financial performance.</a:t>
            </a:r>
          </a:p>
        </p:txBody>
      </p:sp>
      <p:sp>
        <p:nvSpPr>
          <p:cNvPr id="51" name="TextBox 50">
            <a:extLst>
              <a:ext uri="{FF2B5EF4-FFF2-40B4-BE49-F238E27FC236}">
                <a16:creationId xmlns:a16="http://schemas.microsoft.com/office/drawing/2014/main" id="{B18F0404-163A-2770-C188-63A7ACFBCEBC}"/>
              </a:ext>
            </a:extLst>
          </p:cNvPr>
          <p:cNvSpPr txBox="1"/>
          <p:nvPr/>
        </p:nvSpPr>
        <p:spPr>
          <a:xfrm>
            <a:off x="8076542" y="12894195"/>
            <a:ext cx="1981465" cy="430887"/>
          </a:xfrm>
          <a:prstGeom prst="rect">
            <a:avLst/>
          </a:prstGeom>
          <a:noFill/>
        </p:spPr>
        <p:txBody>
          <a:bodyPr wrap="square" lIns="0" tIns="0" rIns="0" bIns="0" rtlCol="0">
            <a:spAutoFit/>
          </a:bodyPr>
          <a:lstStyle/>
          <a:p>
            <a:pPr marL="0" marR="0" lvl="0" indent="0" algn="ctr" defTabSz="1829242" rtl="0" eaLnBrk="1" fontAlgn="auto" latinLnBrk="0" hangingPunct="1">
              <a:lnSpc>
                <a:spcPct val="100000"/>
              </a:lnSpc>
              <a:spcBef>
                <a:spcPts val="2934"/>
              </a:spcBef>
              <a:spcAft>
                <a:spcPts val="0"/>
              </a:spcAft>
              <a:buClrTx/>
              <a:buSzTx/>
              <a:buFontTx/>
              <a:buNone/>
              <a:tabLst/>
              <a:defRPr/>
            </a:pPr>
            <a:r>
              <a:rPr kumimoji="0" lang="en-US" sz="2800" b="0" i="0" u="none" strike="noStrike" kern="1200" cap="none" spc="0" normalizeH="0" baseline="0" noProof="0" dirty="0">
                <a:ln>
                  <a:noFill/>
                </a:ln>
                <a:solidFill>
                  <a:srgbClr val="0F62FE"/>
                </a:solidFill>
                <a:effectLst/>
                <a:uLnTx/>
                <a:uFillTx/>
                <a:latin typeface="IBM Plex Sans Light" panose="020B0603050203000203" pitchFamily="34" charset="0"/>
                <a:ea typeface="IBM Plex Sans Light"/>
                <a:cs typeface="IBM Plex Sans Light"/>
              </a:rPr>
              <a:t>RCM</a:t>
            </a:r>
          </a:p>
        </p:txBody>
      </p:sp>
      <p:sp>
        <p:nvSpPr>
          <p:cNvPr id="44" name="TextBox 43">
            <a:extLst>
              <a:ext uri="{FF2B5EF4-FFF2-40B4-BE49-F238E27FC236}">
                <a16:creationId xmlns:a16="http://schemas.microsoft.com/office/drawing/2014/main" id="{E48FF7D1-9C7B-E4CC-B38D-41E8080102A9}"/>
              </a:ext>
            </a:extLst>
          </p:cNvPr>
          <p:cNvSpPr txBox="1"/>
          <p:nvPr/>
        </p:nvSpPr>
        <p:spPr>
          <a:xfrm>
            <a:off x="9652000" y="5172586"/>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marR="0" lvl="0" indent="-446749" algn="l" defTabSz="2438400" rtl="0" eaLnBrk="1" fontAlgn="auto" latinLnBrk="0" hangingPunct="1">
              <a:lnSpc>
                <a:spcPct val="100000"/>
              </a:lnSpc>
              <a:spcBef>
                <a:spcPts val="2900"/>
              </a:spcBef>
              <a:spcAft>
                <a:spcPts val="0"/>
              </a:spcAft>
              <a:buClrTx/>
              <a:buSzPct val="100000"/>
              <a:buFontTx/>
              <a:buChar char="–"/>
              <a:tabLst/>
              <a:defRPr/>
            </a:pPr>
            <a:endParaRPr kumimoji="0" lang="en-US" sz="3600" b="0" i="0" u="none" strike="noStrike" kern="0" cap="none" spc="0" normalizeH="0" baseline="0" noProof="0" dirty="0">
              <a:ln>
                <a:noFill/>
              </a:ln>
              <a:solidFill>
                <a:srgbClr val="000000"/>
              </a:solidFill>
              <a:effectLst/>
              <a:uLnTx/>
              <a:uFillTx/>
              <a:latin typeface="IBM Plex Sans Light"/>
              <a:ea typeface="IBM Plex Sans Light"/>
              <a:cs typeface="IBM Plex Sans Light"/>
              <a:sym typeface="IBM Plex Sans Light"/>
            </a:endParaRPr>
          </a:p>
        </p:txBody>
      </p:sp>
      <p:sp>
        <p:nvSpPr>
          <p:cNvPr id="56" name="Freeform: Shape 55">
            <a:extLst>
              <a:ext uri="{FF2B5EF4-FFF2-40B4-BE49-F238E27FC236}">
                <a16:creationId xmlns:a16="http://schemas.microsoft.com/office/drawing/2014/main" id="{48EF30BA-B8A2-ABCC-89B0-748F69294236}"/>
              </a:ext>
            </a:extLst>
          </p:cNvPr>
          <p:cNvSpPr/>
          <p:nvPr/>
        </p:nvSpPr>
        <p:spPr>
          <a:xfrm>
            <a:off x="10954717" y="12924836"/>
            <a:ext cx="369607" cy="369607"/>
          </a:xfrm>
          <a:custGeom>
            <a:avLst/>
            <a:gdLst>
              <a:gd name="connsiteX0" fmla="*/ 133292 w 236963"/>
              <a:gd name="connsiteY0" fmla="*/ 103672 h 236963"/>
              <a:gd name="connsiteX1" fmla="*/ 133292 w 236963"/>
              <a:gd name="connsiteY1" fmla="*/ 0 h 236963"/>
              <a:gd name="connsiteX2" fmla="*/ 103672 w 236963"/>
              <a:gd name="connsiteY2" fmla="*/ 0 h 236963"/>
              <a:gd name="connsiteX3" fmla="*/ 103672 w 236963"/>
              <a:gd name="connsiteY3" fmla="*/ 103672 h 236963"/>
              <a:gd name="connsiteX4" fmla="*/ 0 w 236963"/>
              <a:gd name="connsiteY4" fmla="*/ 103672 h 236963"/>
              <a:gd name="connsiteX5" fmla="*/ 0 w 236963"/>
              <a:gd name="connsiteY5" fmla="*/ 133292 h 236963"/>
              <a:gd name="connsiteX6" fmla="*/ 103672 w 236963"/>
              <a:gd name="connsiteY6" fmla="*/ 133292 h 236963"/>
              <a:gd name="connsiteX7" fmla="*/ 103672 w 236963"/>
              <a:gd name="connsiteY7" fmla="*/ 236964 h 236963"/>
              <a:gd name="connsiteX8" fmla="*/ 133292 w 236963"/>
              <a:gd name="connsiteY8" fmla="*/ 236964 h 236963"/>
              <a:gd name="connsiteX9" fmla="*/ 133292 w 236963"/>
              <a:gd name="connsiteY9" fmla="*/ 133292 h 236963"/>
              <a:gd name="connsiteX10" fmla="*/ 236964 w 236963"/>
              <a:gd name="connsiteY10" fmla="*/ 133292 h 236963"/>
              <a:gd name="connsiteX11" fmla="*/ 236964 w 236963"/>
              <a:gd name="connsiteY11" fmla="*/ 103672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963" h="236963">
                <a:moveTo>
                  <a:pt x="133292" y="103672"/>
                </a:moveTo>
                <a:lnTo>
                  <a:pt x="133292" y="0"/>
                </a:lnTo>
                <a:lnTo>
                  <a:pt x="103672" y="0"/>
                </a:lnTo>
                <a:lnTo>
                  <a:pt x="103672" y="103672"/>
                </a:lnTo>
                <a:lnTo>
                  <a:pt x="0" y="103672"/>
                </a:lnTo>
                <a:lnTo>
                  <a:pt x="0" y="133292"/>
                </a:lnTo>
                <a:lnTo>
                  <a:pt x="103672" y="133292"/>
                </a:lnTo>
                <a:lnTo>
                  <a:pt x="103672" y="236964"/>
                </a:lnTo>
                <a:lnTo>
                  <a:pt x="133292" y="236964"/>
                </a:lnTo>
                <a:lnTo>
                  <a:pt x="133292" y="133292"/>
                </a:lnTo>
                <a:lnTo>
                  <a:pt x="236964" y="133292"/>
                </a:lnTo>
                <a:lnTo>
                  <a:pt x="236964" y="103672"/>
                </a:lnTo>
                <a:close/>
              </a:path>
            </a:pathLst>
          </a:custGeom>
          <a:solidFill>
            <a:schemeClr val="accent1"/>
          </a:solidFill>
          <a:ln w="14585" cap="flat">
            <a:noFill/>
            <a:prstDash val="solid"/>
            <a:miter/>
          </a:ln>
        </p:spPr>
        <p:txBody>
          <a:bodyPr rtlCol="0" anchor="ct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lang="uk-UA" sz="3600" b="0" i="0" u="none" strike="noStrike" kern="1200" cap="none" spc="0" normalizeH="0" baseline="0" noProof="0">
              <a:ln>
                <a:noFill/>
              </a:ln>
              <a:solidFill>
                <a:srgbClr val="000000"/>
              </a:solidFill>
              <a:effectLst/>
              <a:uLnTx/>
              <a:uFillTx/>
              <a:latin typeface="IBM Plex Sans Light"/>
              <a:ea typeface="IBM Plex Sans Light"/>
              <a:cs typeface="IBM Plex Sans Light"/>
            </a:endParaRPr>
          </a:p>
        </p:txBody>
      </p:sp>
      <p:sp>
        <p:nvSpPr>
          <p:cNvPr id="58" name="Freeform: Shape 57">
            <a:extLst>
              <a:ext uri="{FF2B5EF4-FFF2-40B4-BE49-F238E27FC236}">
                <a16:creationId xmlns:a16="http://schemas.microsoft.com/office/drawing/2014/main" id="{B6296B6F-7761-8B7F-2B38-92BE42689E09}"/>
              </a:ext>
            </a:extLst>
          </p:cNvPr>
          <p:cNvSpPr/>
          <p:nvPr/>
        </p:nvSpPr>
        <p:spPr>
          <a:xfrm>
            <a:off x="14949428" y="12924836"/>
            <a:ext cx="369607" cy="369607"/>
          </a:xfrm>
          <a:custGeom>
            <a:avLst/>
            <a:gdLst>
              <a:gd name="connsiteX0" fmla="*/ 133292 w 236963"/>
              <a:gd name="connsiteY0" fmla="*/ 103672 h 236963"/>
              <a:gd name="connsiteX1" fmla="*/ 133292 w 236963"/>
              <a:gd name="connsiteY1" fmla="*/ 0 h 236963"/>
              <a:gd name="connsiteX2" fmla="*/ 103672 w 236963"/>
              <a:gd name="connsiteY2" fmla="*/ 0 h 236963"/>
              <a:gd name="connsiteX3" fmla="*/ 103672 w 236963"/>
              <a:gd name="connsiteY3" fmla="*/ 103672 h 236963"/>
              <a:gd name="connsiteX4" fmla="*/ 0 w 236963"/>
              <a:gd name="connsiteY4" fmla="*/ 103672 h 236963"/>
              <a:gd name="connsiteX5" fmla="*/ 0 w 236963"/>
              <a:gd name="connsiteY5" fmla="*/ 133292 h 236963"/>
              <a:gd name="connsiteX6" fmla="*/ 103672 w 236963"/>
              <a:gd name="connsiteY6" fmla="*/ 133292 h 236963"/>
              <a:gd name="connsiteX7" fmla="*/ 103672 w 236963"/>
              <a:gd name="connsiteY7" fmla="*/ 236964 h 236963"/>
              <a:gd name="connsiteX8" fmla="*/ 133292 w 236963"/>
              <a:gd name="connsiteY8" fmla="*/ 236964 h 236963"/>
              <a:gd name="connsiteX9" fmla="*/ 133292 w 236963"/>
              <a:gd name="connsiteY9" fmla="*/ 133292 h 236963"/>
              <a:gd name="connsiteX10" fmla="*/ 236964 w 236963"/>
              <a:gd name="connsiteY10" fmla="*/ 133292 h 236963"/>
              <a:gd name="connsiteX11" fmla="*/ 236964 w 236963"/>
              <a:gd name="connsiteY11" fmla="*/ 103672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963" h="236963">
                <a:moveTo>
                  <a:pt x="133292" y="103672"/>
                </a:moveTo>
                <a:lnTo>
                  <a:pt x="133292" y="0"/>
                </a:lnTo>
                <a:lnTo>
                  <a:pt x="103672" y="0"/>
                </a:lnTo>
                <a:lnTo>
                  <a:pt x="103672" y="103672"/>
                </a:lnTo>
                <a:lnTo>
                  <a:pt x="0" y="103672"/>
                </a:lnTo>
                <a:lnTo>
                  <a:pt x="0" y="133292"/>
                </a:lnTo>
                <a:lnTo>
                  <a:pt x="103672" y="133292"/>
                </a:lnTo>
                <a:lnTo>
                  <a:pt x="103672" y="236964"/>
                </a:lnTo>
                <a:lnTo>
                  <a:pt x="133292" y="236964"/>
                </a:lnTo>
                <a:lnTo>
                  <a:pt x="133292" y="133292"/>
                </a:lnTo>
                <a:lnTo>
                  <a:pt x="236964" y="133292"/>
                </a:lnTo>
                <a:lnTo>
                  <a:pt x="236964" y="103672"/>
                </a:lnTo>
                <a:close/>
              </a:path>
            </a:pathLst>
          </a:custGeom>
          <a:solidFill>
            <a:schemeClr val="accent1"/>
          </a:solidFill>
          <a:ln w="14585" cap="flat">
            <a:noFill/>
            <a:prstDash val="solid"/>
            <a:miter/>
          </a:ln>
        </p:spPr>
        <p:txBody>
          <a:bodyPr rtlCol="0" anchor="ct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lang="uk-UA" sz="3600" b="0" i="0" u="none" strike="noStrike" kern="1200" cap="none" spc="0" normalizeH="0" baseline="0" noProof="0">
              <a:ln>
                <a:noFill/>
              </a:ln>
              <a:solidFill>
                <a:srgbClr val="000000"/>
              </a:solidFill>
              <a:effectLst/>
              <a:uLnTx/>
              <a:uFillTx/>
              <a:latin typeface="IBM Plex Sans Light"/>
              <a:ea typeface="IBM Plex Sans Light"/>
              <a:cs typeface="IBM Plex Sans Light"/>
            </a:endParaRPr>
          </a:p>
        </p:txBody>
      </p:sp>
      <p:sp>
        <p:nvSpPr>
          <p:cNvPr id="59" name="Freeform: Shape 58">
            <a:extLst>
              <a:ext uri="{FF2B5EF4-FFF2-40B4-BE49-F238E27FC236}">
                <a16:creationId xmlns:a16="http://schemas.microsoft.com/office/drawing/2014/main" id="{EB241D6A-12EA-E71C-1153-2121E672E730}"/>
              </a:ext>
            </a:extLst>
          </p:cNvPr>
          <p:cNvSpPr/>
          <p:nvPr/>
        </p:nvSpPr>
        <p:spPr>
          <a:xfrm>
            <a:off x="18966685" y="12924836"/>
            <a:ext cx="369607" cy="369607"/>
          </a:xfrm>
          <a:custGeom>
            <a:avLst/>
            <a:gdLst>
              <a:gd name="connsiteX0" fmla="*/ 133292 w 236963"/>
              <a:gd name="connsiteY0" fmla="*/ 103672 h 236963"/>
              <a:gd name="connsiteX1" fmla="*/ 133292 w 236963"/>
              <a:gd name="connsiteY1" fmla="*/ 0 h 236963"/>
              <a:gd name="connsiteX2" fmla="*/ 103672 w 236963"/>
              <a:gd name="connsiteY2" fmla="*/ 0 h 236963"/>
              <a:gd name="connsiteX3" fmla="*/ 103672 w 236963"/>
              <a:gd name="connsiteY3" fmla="*/ 103672 h 236963"/>
              <a:gd name="connsiteX4" fmla="*/ 0 w 236963"/>
              <a:gd name="connsiteY4" fmla="*/ 103672 h 236963"/>
              <a:gd name="connsiteX5" fmla="*/ 0 w 236963"/>
              <a:gd name="connsiteY5" fmla="*/ 133292 h 236963"/>
              <a:gd name="connsiteX6" fmla="*/ 103672 w 236963"/>
              <a:gd name="connsiteY6" fmla="*/ 133292 h 236963"/>
              <a:gd name="connsiteX7" fmla="*/ 103672 w 236963"/>
              <a:gd name="connsiteY7" fmla="*/ 236964 h 236963"/>
              <a:gd name="connsiteX8" fmla="*/ 133292 w 236963"/>
              <a:gd name="connsiteY8" fmla="*/ 236964 h 236963"/>
              <a:gd name="connsiteX9" fmla="*/ 133292 w 236963"/>
              <a:gd name="connsiteY9" fmla="*/ 133292 h 236963"/>
              <a:gd name="connsiteX10" fmla="*/ 236964 w 236963"/>
              <a:gd name="connsiteY10" fmla="*/ 133292 h 236963"/>
              <a:gd name="connsiteX11" fmla="*/ 236964 w 236963"/>
              <a:gd name="connsiteY11" fmla="*/ 103672 h 2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963" h="236963">
                <a:moveTo>
                  <a:pt x="133292" y="103672"/>
                </a:moveTo>
                <a:lnTo>
                  <a:pt x="133292" y="0"/>
                </a:lnTo>
                <a:lnTo>
                  <a:pt x="103672" y="0"/>
                </a:lnTo>
                <a:lnTo>
                  <a:pt x="103672" y="103672"/>
                </a:lnTo>
                <a:lnTo>
                  <a:pt x="0" y="103672"/>
                </a:lnTo>
                <a:lnTo>
                  <a:pt x="0" y="133292"/>
                </a:lnTo>
                <a:lnTo>
                  <a:pt x="103672" y="133292"/>
                </a:lnTo>
                <a:lnTo>
                  <a:pt x="103672" y="236964"/>
                </a:lnTo>
                <a:lnTo>
                  <a:pt x="133292" y="236964"/>
                </a:lnTo>
                <a:lnTo>
                  <a:pt x="133292" y="133292"/>
                </a:lnTo>
                <a:lnTo>
                  <a:pt x="236964" y="133292"/>
                </a:lnTo>
                <a:lnTo>
                  <a:pt x="236964" y="103672"/>
                </a:lnTo>
                <a:close/>
              </a:path>
            </a:pathLst>
          </a:custGeom>
          <a:solidFill>
            <a:schemeClr val="accent1"/>
          </a:solidFill>
          <a:ln w="14585" cap="flat">
            <a:noFill/>
            <a:prstDash val="solid"/>
            <a:miter/>
          </a:ln>
        </p:spPr>
        <p:txBody>
          <a:bodyPr rtlCol="0" anchor="ct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lang="uk-UA" sz="3600" b="0" i="0" u="none" strike="noStrike" kern="1200" cap="none" spc="0" normalizeH="0" baseline="0" noProof="0">
              <a:ln>
                <a:noFill/>
              </a:ln>
              <a:solidFill>
                <a:srgbClr val="000000"/>
              </a:solidFill>
              <a:effectLst/>
              <a:uLnTx/>
              <a:uFillTx/>
              <a:latin typeface="IBM Plex Sans Light"/>
              <a:ea typeface="IBM Plex Sans Light"/>
              <a:cs typeface="IBM Plex Sans Light"/>
            </a:endParaRPr>
          </a:p>
        </p:txBody>
      </p:sp>
      <p:sp>
        <p:nvSpPr>
          <p:cNvPr id="67" name="Freeform 5">
            <a:extLst>
              <a:ext uri="{FF2B5EF4-FFF2-40B4-BE49-F238E27FC236}">
                <a16:creationId xmlns:a16="http://schemas.microsoft.com/office/drawing/2014/main" id="{DDD5663F-CF96-A2E0-049E-94C724857A51}"/>
              </a:ext>
            </a:extLst>
          </p:cNvPr>
          <p:cNvSpPr>
            <a:spLocks noEditPoints="1"/>
          </p:cNvSpPr>
          <p:nvPr/>
        </p:nvSpPr>
        <p:spPr bwMode="auto">
          <a:xfrm>
            <a:off x="7099301" y="7829553"/>
            <a:ext cx="1035050" cy="1020763"/>
          </a:xfrm>
          <a:custGeom>
            <a:avLst/>
            <a:gdLst>
              <a:gd name="T0" fmla="*/ 280 w 1225"/>
              <a:gd name="T1" fmla="*/ 328 h 1208"/>
              <a:gd name="T2" fmla="*/ 0 w 1225"/>
              <a:gd name="T3" fmla="*/ 299 h 1208"/>
              <a:gd name="T4" fmla="*/ 280 w 1225"/>
              <a:gd name="T5" fmla="*/ 328 h 1208"/>
              <a:gd name="T6" fmla="*/ 280 w 1225"/>
              <a:gd name="T7" fmla="*/ 488 h 1208"/>
              <a:gd name="T8" fmla="*/ 0 w 1225"/>
              <a:gd name="T9" fmla="*/ 459 h 1208"/>
              <a:gd name="T10" fmla="*/ 280 w 1225"/>
              <a:gd name="T11" fmla="*/ 488 h 1208"/>
              <a:gd name="T12" fmla="*/ 280 w 1225"/>
              <a:gd name="T13" fmla="*/ 648 h 1208"/>
              <a:gd name="T14" fmla="*/ 0 w 1225"/>
              <a:gd name="T15" fmla="*/ 619 h 1208"/>
              <a:gd name="T16" fmla="*/ 280 w 1225"/>
              <a:gd name="T17" fmla="*/ 648 h 1208"/>
              <a:gd name="T18" fmla="*/ 854 w 1225"/>
              <a:gd name="T19" fmla="*/ 453 h 1208"/>
              <a:gd name="T20" fmla="*/ 1070 w 1225"/>
              <a:gd name="T21" fmla="*/ 502 h 1208"/>
              <a:gd name="T22" fmla="*/ 1163 w 1225"/>
              <a:gd name="T23" fmla="*/ 249 h 1208"/>
              <a:gd name="T24" fmla="*/ 1011 w 1225"/>
              <a:gd name="T25" fmla="*/ 422 h 1208"/>
              <a:gd name="T26" fmla="*/ 878 w 1225"/>
              <a:gd name="T27" fmla="*/ 362 h 1208"/>
              <a:gd name="T28" fmla="*/ 854 w 1225"/>
              <a:gd name="T29" fmla="*/ 453 h 1208"/>
              <a:gd name="T30" fmla="*/ 681 w 1225"/>
              <a:gd name="T31" fmla="*/ 1208 h 1208"/>
              <a:gd name="T32" fmla="*/ 601 w 1225"/>
              <a:gd name="T33" fmla="*/ 1062 h 1208"/>
              <a:gd name="T34" fmla="*/ 499 w 1225"/>
              <a:gd name="T35" fmla="*/ 748 h 1208"/>
              <a:gd name="T36" fmla="*/ 366 w 1225"/>
              <a:gd name="T37" fmla="*/ 530 h 1208"/>
              <a:gd name="T38" fmla="*/ 460 w 1225"/>
              <a:gd name="T39" fmla="*/ 216 h 1208"/>
              <a:gd name="T40" fmla="*/ 710 w 1225"/>
              <a:gd name="T41" fmla="*/ 86 h 1208"/>
              <a:gd name="T42" fmla="*/ 956 w 1225"/>
              <a:gd name="T43" fmla="*/ 119 h 1208"/>
              <a:gd name="T44" fmla="*/ 849 w 1225"/>
              <a:gd name="T45" fmla="*/ 286 h 1208"/>
              <a:gd name="T46" fmla="*/ 993 w 1225"/>
              <a:gd name="T47" fmla="*/ 395 h 1208"/>
              <a:gd name="T48" fmla="*/ 1178 w 1225"/>
              <a:gd name="T49" fmla="*/ 225 h 1208"/>
              <a:gd name="T50" fmla="*/ 1095 w 1225"/>
              <a:gd name="T51" fmla="*/ 517 h 1208"/>
              <a:gd name="T52" fmla="*/ 840 w 1225"/>
              <a:gd name="T53" fmla="*/ 478 h 1208"/>
              <a:gd name="T54" fmla="*/ 742 w 1225"/>
              <a:gd name="T55" fmla="*/ 590 h 1208"/>
              <a:gd name="T56" fmla="*/ 810 w 1225"/>
              <a:gd name="T57" fmla="*/ 284 h 1208"/>
              <a:gd name="T58" fmla="*/ 821 w 1225"/>
              <a:gd name="T59" fmla="*/ 259 h 1208"/>
              <a:gd name="T60" fmla="*/ 928 w 1225"/>
              <a:gd name="T61" fmla="*/ 126 h 1208"/>
              <a:gd name="T62" fmla="*/ 735 w 1225"/>
              <a:gd name="T63" fmla="*/ 101 h 1208"/>
              <a:gd name="T64" fmla="*/ 748 w 1225"/>
              <a:gd name="T65" fmla="*/ 230 h 1208"/>
              <a:gd name="T66" fmla="*/ 395 w 1225"/>
              <a:gd name="T67" fmla="*/ 310 h 1208"/>
              <a:gd name="T68" fmla="*/ 440 w 1225"/>
              <a:gd name="T69" fmla="*/ 576 h 1208"/>
              <a:gd name="T70" fmla="*/ 486 w 1225"/>
              <a:gd name="T71" fmla="*/ 353 h 1208"/>
              <a:gd name="T72" fmla="*/ 641 w 1225"/>
              <a:gd name="T73" fmla="*/ 339 h 1208"/>
              <a:gd name="T74" fmla="*/ 514 w 1225"/>
              <a:gd name="T75" fmla="*/ 367 h 1208"/>
              <a:gd name="T76" fmla="*/ 451 w 1225"/>
              <a:gd name="T77" fmla="*/ 604 h 1208"/>
              <a:gd name="T78" fmla="*/ 738 w 1225"/>
              <a:gd name="T79" fmla="*/ 853 h 1208"/>
              <a:gd name="T80" fmla="*/ 626 w 1225"/>
              <a:gd name="T81" fmla="*/ 1077 h 1208"/>
              <a:gd name="T82" fmla="*/ 692 w 1225"/>
              <a:gd name="T83" fmla="*/ 1178 h 1208"/>
              <a:gd name="T84" fmla="*/ 897 w 1225"/>
              <a:gd name="T85" fmla="*/ 869 h 1208"/>
              <a:gd name="T86" fmla="*/ 873 w 1225"/>
              <a:gd name="T87" fmla="*/ 779 h 1208"/>
              <a:gd name="T88" fmla="*/ 645 w 1225"/>
              <a:gd name="T89" fmla="*/ 615 h 1208"/>
              <a:gd name="T90" fmla="*/ 932 w 1225"/>
              <a:gd name="T91" fmla="*/ 812 h 1208"/>
              <a:gd name="T92" fmla="*/ 762 w 1225"/>
              <a:gd name="T93" fmla="*/ 1161 h 1208"/>
              <a:gd name="T94" fmla="*/ 681 w 1225"/>
              <a:gd name="T95" fmla="*/ 1208 h 1208"/>
              <a:gd name="T96" fmla="*/ 280 w 1225"/>
              <a:gd name="T97" fmla="*/ 1208 h 1208"/>
              <a:gd name="T98" fmla="*/ 200 w 1225"/>
              <a:gd name="T99" fmla="*/ 1063 h 1208"/>
              <a:gd name="T100" fmla="*/ 413 w 1225"/>
              <a:gd name="T101" fmla="*/ 752 h 1208"/>
              <a:gd name="T102" fmla="*/ 238 w 1225"/>
              <a:gd name="T103" fmla="*/ 1164 h 1208"/>
              <a:gd name="T104" fmla="*/ 336 w 1225"/>
              <a:gd name="T105" fmla="*/ 1146 h 1208"/>
              <a:gd name="T106" fmla="*/ 551 w 1225"/>
              <a:gd name="T107" fmla="*/ 832 h 1208"/>
              <a:gd name="T108" fmla="*/ 297 w 1225"/>
              <a:gd name="T109" fmla="*/ 120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25" h="1208">
                <a:moveTo>
                  <a:pt x="280" y="328"/>
                </a:moveTo>
                <a:lnTo>
                  <a:pt x="280" y="328"/>
                </a:lnTo>
                <a:lnTo>
                  <a:pt x="0" y="328"/>
                </a:lnTo>
                <a:lnTo>
                  <a:pt x="0" y="299"/>
                </a:lnTo>
                <a:lnTo>
                  <a:pt x="280" y="299"/>
                </a:lnTo>
                <a:lnTo>
                  <a:pt x="280" y="328"/>
                </a:lnTo>
                <a:close/>
                <a:moveTo>
                  <a:pt x="280" y="488"/>
                </a:moveTo>
                <a:lnTo>
                  <a:pt x="280" y="488"/>
                </a:lnTo>
                <a:lnTo>
                  <a:pt x="0" y="488"/>
                </a:lnTo>
                <a:lnTo>
                  <a:pt x="0" y="459"/>
                </a:lnTo>
                <a:lnTo>
                  <a:pt x="280" y="459"/>
                </a:lnTo>
                <a:lnTo>
                  <a:pt x="280" y="488"/>
                </a:lnTo>
                <a:close/>
                <a:moveTo>
                  <a:pt x="280" y="648"/>
                </a:moveTo>
                <a:lnTo>
                  <a:pt x="280" y="648"/>
                </a:lnTo>
                <a:lnTo>
                  <a:pt x="0" y="648"/>
                </a:lnTo>
                <a:lnTo>
                  <a:pt x="0" y="619"/>
                </a:lnTo>
                <a:lnTo>
                  <a:pt x="280" y="619"/>
                </a:lnTo>
                <a:lnTo>
                  <a:pt x="280" y="648"/>
                </a:lnTo>
                <a:close/>
                <a:moveTo>
                  <a:pt x="854" y="453"/>
                </a:moveTo>
                <a:lnTo>
                  <a:pt x="854" y="453"/>
                </a:lnTo>
                <a:lnTo>
                  <a:pt x="980" y="526"/>
                </a:lnTo>
                <a:cubicBezTo>
                  <a:pt x="1012" y="544"/>
                  <a:pt x="1052" y="534"/>
                  <a:pt x="1070" y="502"/>
                </a:cubicBezTo>
                <a:lnTo>
                  <a:pt x="1180" y="312"/>
                </a:lnTo>
                <a:cubicBezTo>
                  <a:pt x="1192" y="290"/>
                  <a:pt x="1185" y="262"/>
                  <a:pt x="1163" y="249"/>
                </a:cubicBezTo>
                <a:cubicBezTo>
                  <a:pt x="1141" y="237"/>
                  <a:pt x="1114" y="244"/>
                  <a:pt x="1101" y="266"/>
                </a:cubicBezTo>
                <a:lnTo>
                  <a:pt x="1011" y="422"/>
                </a:lnTo>
                <a:cubicBezTo>
                  <a:pt x="1007" y="429"/>
                  <a:pt x="998" y="431"/>
                  <a:pt x="991" y="427"/>
                </a:cubicBezTo>
                <a:lnTo>
                  <a:pt x="878" y="362"/>
                </a:lnTo>
                <a:cubicBezTo>
                  <a:pt x="880" y="391"/>
                  <a:pt x="873" y="421"/>
                  <a:pt x="857" y="449"/>
                </a:cubicBezTo>
                <a:lnTo>
                  <a:pt x="854" y="453"/>
                </a:lnTo>
                <a:close/>
                <a:moveTo>
                  <a:pt x="681" y="1208"/>
                </a:moveTo>
                <a:lnTo>
                  <a:pt x="681" y="1208"/>
                </a:lnTo>
                <a:cubicBezTo>
                  <a:pt x="659" y="1208"/>
                  <a:pt x="638" y="1200"/>
                  <a:pt x="620" y="1186"/>
                </a:cubicBezTo>
                <a:cubicBezTo>
                  <a:pt x="585" y="1157"/>
                  <a:pt x="577" y="1104"/>
                  <a:pt x="601" y="1062"/>
                </a:cubicBezTo>
                <a:lnTo>
                  <a:pt x="712" y="871"/>
                </a:lnTo>
                <a:lnTo>
                  <a:pt x="499" y="748"/>
                </a:lnTo>
                <a:cubicBezTo>
                  <a:pt x="447" y="718"/>
                  <a:pt x="418" y="661"/>
                  <a:pt x="422" y="602"/>
                </a:cubicBezTo>
                <a:cubicBezTo>
                  <a:pt x="390" y="594"/>
                  <a:pt x="366" y="565"/>
                  <a:pt x="366" y="530"/>
                </a:cubicBezTo>
                <a:lnTo>
                  <a:pt x="366" y="310"/>
                </a:lnTo>
                <a:cubicBezTo>
                  <a:pt x="366" y="258"/>
                  <a:pt x="408" y="216"/>
                  <a:pt x="460" y="216"/>
                </a:cubicBezTo>
                <a:lnTo>
                  <a:pt x="707" y="216"/>
                </a:lnTo>
                <a:cubicBezTo>
                  <a:pt x="686" y="176"/>
                  <a:pt x="686" y="127"/>
                  <a:pt x="710" y="86"/>
                </a:cubicBezTo>
                <a:cubicBezTo>
                  <a:pt x="747" y="22"/>
                  <a:pt x="829" y="0"/>
                  <a:pt x="893" y="37"/>
                </a:cubicBezTo>
                <a:cubicBezTo>
                  <a:pt x="924" y="55"/>
                  <a:pt x="947" y="84"/>
                  <a:pt x="956" y="119"/>
                </a:cubicBezTo>
                <a:cubicBezTo>
                  <a:pt x="965" y="153"/>
                  <a:pt x="960" y="190"/>
                  <a:pt x="942" y="221"/>
                </a:cubicBezTo>
                <a:cubicBezTo>
                  <a:pt x="922" y="256"/>
                  <a:pt x="888" y="279"/>
                  <a:pt x="849" y="286"/>
                </a:cubicBezTo>
                <a:cubicBezTo>
                  <a:pt x="858" y="298"/>
                  <a:pt x="865" y="311"/>
                  <a:pt x="869" y="324"/>
                </a:cubicBezTo>
                <a:lnTo>
                  <a:pt x="993" y="395"/>
                </a:lnTo>
                <a:lnTo>
                  <a:pt x="1076" y="252"/>
                </a:lnTo>
                <a:cubicBezTo>
                  <a:pt x="1097" y="216"/>
                  <a:pt x="1142" y="204"/>
                  <a:pt x="1178" y="225"/>
                </a:cubicBezTo>
                <a:cubicBezTo>
                  <a:pt x="1213" y="245"/>
                  <a:pt x="1225" y="291"/>
                  <a:pt x="1205" y="326"/>
                </a:cubicBezTo>
                <a:lnTo>
                  <a:pt x="1095" y="517"/>
                </a:lnTo>
                <a:cubicBezTo>
                  <a:pt x="1069" y="562"/>
                  <a:pt x="1011" y="577"/>
                  <a:pt x="966" y="551"/>
                </a:cubicBezTo>
                <a:lnTo>
                  <a:pt x="840" y="478"/>
                </a:lnTo>
                <a:lnTo>
                  <a:pt x="767" y="605"/>
                </a:lnTo>
                <a:lnTo>
                  <a:pt x="742" y="590"/>
                </a:lnTo>
                <a:lnTo>
                  <a:pt x="832" y="434"/>
                </a:lnTo>
                <a:cubicBezTo>
                  <a:pt x="861" y="383"/>
                  <a:pt x="853" y="327"/>
                  <a:pt x="810" y="284"/>
                </a:cubicBezTo>
                <a:cubicBezTo>
                  <a:pt x="806" y="280"/>
                  <a:pt x="804" y="273"/>
                  <a:pt x="807" y="268"/>
                </a:cubicBezTo>
                <a:cubicBezTo>
                  <a:pt x="809" y="262"/>
                  <a:pt x="814" y="259"/>
                  <a:pt x="821" y="259"/>
                </a:cubicBezTo>
                <a:cubicBezTo>
                  <a:pt x="860" y="261"/>
                  <a:pt x="898" y="241"/>
                  <a:pt x="918" y="206"/>
                </a:cubicBezTo>
                <a:cubicBezTo>
                  <a:pt x="932" y="182"/>
                  <a:pt x="935" y="154"/>
                  <a:pt x="928" y="126"/>
                </a:cubicBezTo>
                <a:cubicBezTo>
                  <a:pt x="921" y="99"/>
                  <a:pt x="903" y="76"/>
                  <a:pt x="879" y="62"/>
                </a:cubicBezTo>
                <a:cubicBezTo>
                  <a:pt x="828" y="33"/>
                  <a:pt x="764" y="50"/>
                  <a:pt x="735" y="101"/>
                </a:cubicBezTo>
                <a:cubicBezTo>
                  <a:pt x="713" y="139"/>
                  <a:pt x="717" y="187"/>
                  <a:pt x="745" y="221"/>
                </a:cubicBezTo>
                <a:cubicBezTo>
                  <a:pt x="747" y="224"/>
                  <a:pt x="748" y="227"/>
                  <a:pt x="748" y="230"/>
                </a:cubicBezTo>
                <a:cubicBezTo>
                  <a:pt x="748" y="245"/>
                  <a:pt x="748" y="245"/>
                  <a:pt x="460" y="245"/>
                </a:cubicBezTo>
                <a:cubicBezTo>
                  <a:pt x="424" y="245"/>
                  <a:pt x="395" y="274"/>
                  <a:pt x="395" y="310"/>
                </a:cubicBezTo>
                <a:lnTo>
                  <a:pt x="395" y="530"/>
                </a:lnTo>
                <a:cubicBezTo>
                  <a:pt x="395" y="555"/>
                  <a:pt x="415" y="576"/>
                  <a:pt x="440" y="576"/>
                </a:cubicBezTo>
                <a:cubicBezTo>
                  <a:pt x="465" y="576"/>
                  <a:pt x="486" y="555"/>
                  <a:pt x="486" y="530"/>
                </a:cubicBezTo>
                <a:lnTo>
                  <a:pt x="486" y="353"/>
                </a:lnTo>
                <a:cubicBezTo>
                  <a:pt x="486" y="345"/>
                  <a:pt x="492" y="339"/>
                  <a:pt x="500" y="339"/>
                </a:cubicBezTo>
                <a:lnTo>
                  <a:pt x="641" y="339"/>
                </a:lnTo>
                <a:lnTo>
                  <a:pt x="641" y="367"/>
                </a:lnTo>
                <a:lnTo>
                  <a:pt x="514" y="367"/>
                </a:lnTo>
                <a:lnTo>
                  <a:pt x="514" y="530"/>
                </a:lnTo>
                <a:cubicBezTo>
                  <a:pt x="514" y="568"/>
                  <a:pt x="487" y="599"/>
                  <a:pt x="451" y="604"/>
                </a:cubicBezTo>
                <a:cubicBezTo>
                  <a:pt x="447" y="652"/>
                  <a:pt x="471" y="699"/>
                  <a:pt x="513" y="723"/>
                </a:cubicBezTo>
                <a:lnTo>
                  <a:pt x="738" y="853"/>
                </a:lnTo>
                <a:cubicBezTo>
                  <a:pt x="745" y="857"/>
                  <a:pt x="748" y="866"/>
                  <a:pt x="744" y="873"/>
                </a:cubicBezTo>
                <a:lnTo>
                  <a:pt x="626" y="1077"/>
                </a:lnTo>
                <a:cubicBezTo>
                  <a:pt x="609" y="1107"/>
                  <a:pt x="614" y="1144"/>
                  <a:pt x="639" y="1164"/>
                </a:cubicBezTo>
                <a:cubicBezTo>
                  <a:pt x="654" y="1176"/>
                  <a:pt x="673" y="1181"/>
                  <a:pt x="692" y="1178"/>
                </a:cubicBezTo>
                <a:cubicBezTo>
                  <a:pt x="711" y="1174"/>
                  <a:pt x="728" y="1163"/>
                  <a:pt x="737" y="1146"/>
                </a:cubicBezTo>
                <a:lnTo>
                  <a:pt x="897" y="869"/>
                </a:lnTo>
                <a:cubicBezTo>
                  <a:pt x="906" y="854"/>
                  <a:pt x="908" y="836"/>
                  <a:pt x="904" y="819"/>
                </a:cubicBezTo>
                <a:cubicBezTo>
                  <a:pt x="899" y="802"/>
                  <a:pt x="888" y="788"/>
                  <a:pt x="873" y="779"/>
                </a:cubicBezTo>
                <a:lnTo>
                  <a:pt x="631" y="639"/>
                </a:lnTo>
                <a:lnTo>
                  <a:pt x="645" y="615"/>
                </a:lnTo>
                <a:lnTo>
                  <a:pt x="888" y="755"/>
                </a:lnTo>
                <a:cubicBezTo>
                  <a:pt x="910" y="767"/>
                  <a:pt x="925" y="787"/>
                  <a:pt x="932" y="812"/>
                </a:cubicBezTo>
                <a:cubicBezTo>
                  <a:pt x="938" y="836"/>
                  <a:pt x="935" y="862"/>
                  <a:pt x="922" y="883"/>
                </a:cubicBezTo>
                <a:lnTo>
                  <a:pt x="762" y="1161"/>
                </a:lnTo>
                <a:cubicBezTo>
                  <a:pt x="748" y="1185"/>
                  <a:pt x="725" y="1201"/>
                  <a:pt x="697" y="1206"/>
                </a:cubicBezTo>
                <a:cubicBezTo>
                  <a:pt x="692" y="1207"/>
                  <a:pt x="686" y="1208"/>
                  <a:pt x="681" y="1208"/>
                </a:cubicBezTo>
                <a:close/>
                <a:moveTo>
                  <a:pt x="280" y="1208"/>
                </a:moveTo>
                <a:lnTo>
                  <a:pt x="280" y="1208"/>
                </a:lnTo>
                <a:cubicBezTo>
                  <a:pt x="258" y="1208"/>
                  <a:pt x="237" y="1200"/>
                  <a:pt x="219" y="1186"/>
                </a:cubicBezTo>
                <a:cubicBezTo>
                  <a:pt x="184" y="1158"/>
                  <a:pt x="176" y="1104"/>
                  <a:pt x="200" y="1063"/>
                </a:cubicBezTo>
                <a:lnTo>
                  <a:pt x="388" y="737"/>
                </a:lnTo>
                <a:lnTo>
                  <a:pt x="413" y="752"/>
                </a:lnTo>
                <a:lnTo>
                  <a:pt x="225" y="1077"/>
                </a:lnTo>
                <a:cubicBezTo>
                  <a:pt x="208" y="1107"/>
                  <a:pt x="213" y="1144"/>
                  <a:pt x="238" y="1164"/>
                </a:cubicBezTo>
                <a:cubicBezTo>
                  <a:pt x="253" y="1177"/>
                  <a:pt x="272" y="1182"/>
                  <a:pt x="291" y="1178"/>
                </a:cubicBezTo>
                <a:cubicBezTo>
                  <a:pt x="310" y="1175"/>
                  <a:pt x="327" y="1163"/>
                  <a:pt x="336" y="1146"/>
                </a:cubicBezTo>
                <a:lnTo>
                  <a:pt x="526" y="817"/>
                </a:lnTo>
                <a:lnTo>
                  <a:pt x="551" y="832"/>
                </a:lnTo>
                <a:lnTo>
                  <a:pt x="361" y="1161"/>
                </a:lnTo>
                <a:cubicBezTo>
                  <a:pt x="347" y="1185"/>
                  <a:pt x="324" y="1201"/>
                  <a:pt x="297" y="1206"/>
                </a:cubicBezTo>
                <a:cubicBezTo>
                  <a:pt x="291" y="1207"/>
                  <a:pt x="285" y="1208"/>
                  <a:pt x="280" y="1208"/>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lang="uk-UA" sz="3600" b="0" i="0" u="none" strike="noStrike" kern="1200" cap="none" spc="0" normalizeH="0" baseline="0" noProof="0">
              <a:ln>
                <a:noFill/>
              </a:ln>
              <a:solidFill>
                <a:srgbClr val="000000"/>
              </a:solidFill>
              <a:effectLst/>
              <a:uLnTx/>
              <a:uFillTx/>
              <a:latin typeface="IBM Plex Sans Light"/>
              <a:ea typeface="IBM Plex Sans Light"/>
              <a:cs typeface="IBM Plex Sans Light"/>
            </a:endParaRPr>
          </a:p>
        </p:txBody>
      </p:sp>
      <p:sp>
        <p:nvSpPr>
          <p:cNvPr id="70" name="Freeform 9">
            <a:extLst>
              <a:ext uri="{FF2B5EF4-FFF2-40B4-BE49-F238E27FC236}">
                <a16:creationId xmlns:a16="http://schemas.microsoft.com/office/drawing/2014/main" id="{8732691F-E5FB-F82E-21F2-FC4B2CC3530C}"/>
              </a:ext>
            </a:extLst>
          </p:cNvPr>
          <p:cNvSpPr>
            <a:spLocks noEditPoints="1"/>
          </p:cNvSpPr>
          <p:nvPr/>
        </p:nvSpPr>
        <p:spPr bwMode="auto">
          <a:xfrm>
            <a:off x="9274183" y="6894513"/>
            <a:ext cx="633413" cy="1036638"/>
          </a:xfrm>
          <a:custGeom>
            <a:avLst/>
            <a:gdLst>
              <a:gd name="T0" fmla="*/ 229 w 749"/>
              <a:gd name="T1" fmla="*/ 960 h 1229"/>
              <a:gd name="T2" fmla="*/ 229 w 749"/>
              <a:gd name="T3" fmla="*/ 960 h 1229"/>
              <a:gd name="T4" fmla="*/ 520 w 749"/>
              <a:gd name="T5" fmla="*/ 960 h 1229"/>
              <a:gd name="T6" fmla="*/ 520 w 749"/>
              <a:gd name="T7" fmla="*/ 916 h 1229"/>
              <a:gd name="T8" fmla="*/ 610 w 749"/>
              <a:gd name="T9" fmla="*/ 649 h 1229"/>
              <a:gd name="T10" fmla="*/ 720 w 749"/>
              <a:gd name="T11" fmla="*/ 385 h 1229"/>
              <a:gd name="T12" fmla="*/ 374 w 749"/>
              <a:gd name="T13" fmla="*/ 29 h 1229"/>
              <a:gd name="T14" fmla="*/ 29 w 749"/>
              <a:gd name="T15" fmla="*/ 385 h 1229"/>
              <a:gd name="T16" fmla="*/ 139 w 749"/>
              <a:gd name="T17" fmla="*/ 649 h 1229"/>
              <a:gd name="T18" fmla="*/ 229 w 749"/>
              <a:gd name="T19" fmla="*/ 916 h 1229"/>
              <a:gd name="T20" fmla="*/ 229 w 749"/>
              <a:gd name="T21" fmla="*/ 960 h 1229"/>
              <a:gd name="T22" fmla="*/ 534 w 749"/>
              <a:gd name="T23" fmla="*/ 989 h 1229"/>
              <a:gd name="T24" fmla="*/ 534 w 749"/>
              <a:gd name="T25" fmla="*/ 989 h 1229"/>
              <a:gd name="T26" fmla="*/ 214 w 749"/>
              <a:gd name="T27" fmla="*/ 989 h 1229"/>
              <a:gd name="T28" fmla="*/ 200 w 749"/>
              <a:gd name="T29" fmla="*/ 975 h 1229"/>
              <a:gd name="T30" fmla="*/ 200 w 749"/>
              <a:gd name="T31" fmla="*/ 916 h 1229"/>
              <a:gd name="T32" fmla="*/ 118 w 749"/>
              <a:gd name="T33" fmla="*/ 669 h 1229"/>
              <a:gd name="T34" fmla="*/ 0 w 749"/>
              <a:gd name="T35" fmla="*/ 385 h 1229"/>
              <a:gd name="T36" fmla="*/ 374 w 749"/>
              <a:gd name="T37" fmla="*/ 0 h 1229"/>
              <a:gd name="T38" fmla="*/ 749 w 749"/>
              <a:gd name="T39" fmla="*/ 385 h 1229"/>
              <a:gd name="T40" fmla="*/ 631 w 749"/>
              <a:gd name="T41" fmla="*/ 669 h 1229"/>
              <a:gd name="T42" fmla="*/ 549 w 749"/>
              <a:gd name="T43" fmla="*/ 916 h 1229"/>
              <a:gd name="T44" fmla="*/ 549 w 749"/>
              <a:gd name="T45" fmla="*/ 975 h 1229"/>
              <a:gd name="T46" fmla="*/ 534 w 749"/>
              <a:gd name="T47" fmla="*/ 989 h 1229"/>
              <a:gd name="T48" fmla="*/ 534 w 749"/>
              <a:gd name="T49" fmla="*/ 1069 h 1229"/>
              <a:gd name="T50" fmla="*/ 534 w 749"/>
              <a:gd name="T51" fmla="*/ 1069 h 1229"/>
              <a:gd name="T52" fmla="*/ 214 w 749"/>
              <a:gd name="T53" fmla="*/ 1069 h 1229"/>
              <a:gd name="T54" fmla="*/ 214 w 749"/>
              <a:gd name="T55" fmla="*/ 1040 h 1229"/>
              <a:gd name="T56" fmla="*/ 534 w 749"/>
              <a:gd name="T57" fmla="*/ 1040 h 1229"/>
              <a:gd name="T58" fmla="*/ 534 w 749"/>
              <a:gd name="T59" fmla="*/ 1069 h 1229"/>
              <a:gd name="T60" fmla="*/ 534 w 749"/>
              <a:gd name="T61" fmla="*/ 1149 h 1229"/>
              <a:gd name="T62" fmla="*/ 534 w 749"/>
              <a:gd name="T63" fmla="*/ 1149 h 1229"/>
              <a:gd name="T64" fmla="*/ 214 w 749"/>
              <a:gd name="T65" fmla="*/ 1149 h 1229"/>
              <a:gd name="T66" fmla="*/ 214 w 749"/>
              <a:gd name="T67" fmla="*/ 1120 h 1229"/>
              <a:gd name="T68" fmla="*/ 534 w 749"/>
              <a:gd name="T69" fmla="*/ 1120 h 1229"/>
              <a:gd name="T70" fmla="*/ 534 w 749"/>
              <a:gd name="T71" fmla="*/ 1149 h 1229"/>
              <a:gd name="T72" fmla="*/ 494 w 749"/>
              <a:gd name="T73" fmla="*/ 1229 h 1229"/>
              <a:gd name="T74" fmla="*/ 494 w 749"/>
              <a:gd name="T75" fmla="*/ 1229 h 1229"/>
              <a:gd name="T76" fmla="*/ 254 w 749"/>
              <a:gd name="T77" fmla="*/ 1229 h 1229"/>
              <a:gd name="T78" fmla="*/ 254 w 749"/>
              <a:gd name="T79" fmla="*/ 1200 h 1229"/>
              <a:gd name="T80" fmla="*/ 494 w 749"/>
              <a:gd name="T81" fmla="*/ 1200 h 1229"/>
              <a:gd name="T82" fmla="*/ 494 w 749"/>
              <a:gd name="T83" fmla="*/ 1229 h 1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49" h="1229">
                <a:moveTo>
                  <a:pt x="229" y="960"/>
                </a:moveTo>
                <a:lnTo>
                  <a:pt x="229" y="960"/>
                </a:lnTo>
                <a:lnTo>
                  <a:pt x="520" y="960"/>
                </a:lnTo>
                <a:lnTo>
                  <a:pt x="520" y="916"/>
                </a:lnTo>
                <a:cubicBezTo>
                  <a:pt x="520" y="851"/>
                  <a:pt x="520" y="742"/>
                  <a:pt x="610" y="649"/>
                </a:cubicBezTo>
                <a:cubicBezTo>
                  <a:pt x="681" y="575"/>
                  <a:pt x="720" y="481"/>
                  <a:pt x="720" y="385"/>
                </a:cubicBezTo>
                <a:cubicBezTo>
                  <a:pt x="720" y="185"/>
                  <a:pt x="568" y="29"/>
                  <a:pt x="374" y="29"/>
                </a:cubicBezTo>
                <a:cubicBezTo>
                  <a:pt x="181" y="29"/>
                  <a:pt x="29" y="185"/>
                  <a:pt x="29" y="385"/>
                </a:cubicBezTo>
                <a:cubicBezTo>
                  <a:pt x="29" y="481"/>
                  <a:pt x="68" y="575"/>
                  <a:pt x="139" y="649"/>
                </a:cubicBezTo>
                <a:cubicBezTo>
                  <a:pt x="229" y="742"/>
                  <a:pt x="229" y="851"/>
                  <a:pt x="229" y="916"/>
                </a:cubicBezTo>
                <a:cubicBezTo>
                  <a:pt x="229" y="916"/>
                  <a:pt x="229" y="960"/>
                  <a:pt x="229" y="960"/>
                </a:cubicBezTo>
                <a:close/>
                <a:moveTo>
                  <a:pt x="534" y="989"/>
                </a:moveTo>
                <a:lnTo>
                  <a:pt x="534" y="989"/>
                </a:lnTo>
                <a:lnTo>
                  <a:pt x="214" y="989"/>
                </a:lnTo>
                <a:cubicBezTo>
                  <a:pt x="207" y="989"/>
                  <a:pt x="200" y="982"/>
                  <a:pt x="200" y="975"/>
                </a:cubicBezTo>
                <a:lnTo>
                  <a:pt x="200" y="916"/>
                </a:lnTo>
                <a:cubicBezTo>
                  <a:pt x="200" y="852"/>
                  <a:pt x="200" y="753"/>
                  <a:pt x="118" y="669"/>
                </a:cubicBezTo>
                <a:cubicBezTo>
                  <a:pt x="42" y="589"/>
                  <a:pt x="0" y="488"/>
                  <a:pt x="0" y="385"/>
                </a:cubicBezTo>
                <a:cubicBezTo>
                  <a:pt x="0" y="169"/>
                  <a:pt x="165" y="0"/>
                  <a:pt x="374" y="0"/>
                </a:cubicBezTo>
                <a:cubicBezTo>
                  <a:pt x="584" y="0"/>
                  <a:pt x="749" y="169"/>
                  <a:pt x="749" y="385"/>
                </a:cubicBezTo>
                <a:cubicBezTo>
                  <a:pt x="749" y="488"/>
                  <a:pt x="707" y="589"/>
                  <a:pt x="631" y="669"/>
                </a:cubicBezTo>
                <a:cubicBezTo>
                  <a:pt x="549" y="753"/>
                  <a:pt x="549" y="852"/>
                  <a:pt x="549" y="916"/>
                </a:cubicBezTo>
                <a:lnTo>
                  <a:pt x="549" y="975"/>
                </a:lnTo>
                <a:cubicBezTo>
                  <a:pt x="549" y="982"/>
                  <a:pt x="542" y="989"/>
                  <a:pt x="534" y="989"/>
                </a:cubicBezTo>
                <a:close/>
                <a:moveTo>
                  <a:pt x="534" y="1069"/>
                </a:moveTo>
                <a:lnTo>
                  <a:pt x="534" y="1069"/>
                </a:lnTo>
                <a:lnTo>
                  <a:pt x="214" y="1069"/>
                </a:lnTo>
                <a:lnTo>
                  <a:pt x="214" y="1040"/>
                </a:lnTo>
                <a:lnTo>
                  <a:pt x="534" y="1040"/>
                </a:lnTo>
                <a:lnTo>
                  <a:pt x="534" y="1069"/>
                </a:lnTo>
                <a:close/>
                <a:moveTo>
                  <a:pt x="534" y="1149"/>
                </a:moveTo>
                <a:lnTo>
                  <a:pt x="534" y="1149"/>
                </a:lnTo>
                <a:lnTo>
                  <a:pt x="214" y="1149"/>
                </a:lnTo>
                <a:lnTo>
                  <a:pt x="214" y="1120"/>
                </a:lnTo>
                <a:lnTo>
                  <a:pt x="534" y="1120"/>
                </a:lnTo>
                <a:lnTo>
                  <a:pt x="534" y="1149"/>
                </a:lnTo>
                <a:close/>
                <a:moveTo>
                  <a:pt x="494" y="1229"/>
                </a:moveTo>
                <a:lnTo>
                  <a:pt x="494" y="1229"/>
                </a:lnTo>
                <a:lnTo>
                  <a:pt x="254" y="1229"/>
                </a:lnTo>
                <a:lnTo>
                  <a:pt x="254" y="1200"/>
                </a:lnTo>
                <a:lnTo>
                  <a:pt x="494" y="1200"/>
                </a:lnTo>
                <a:lnTo>
                  <a:pt x="494" y="1229"/>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lang="uk-UA" sz="3600" b="0" i="0" u="none" strike="noStrike" kern="1200" cap="none" spc="0" normalizeH="0" baseline="0" noProof="0">
              <a:ln>
                <a:noFill/>
              </a:ln>
              <a:solidFill>
                <a:srgbClr val="000000"/>
              </a:solidFill>
              <a:effectLst/>
              <a:uLnTx/>
              <a:uFillTx/>
              <a:latin typeface="IBM Plex Sans Light"/>
              <a:ea typeface="IBM Plex Sans Light"/>
              <a:cs typeface="IBM Plex Sans Light"/>
            </a:endParaRPr>
          </a:p>
        </p:txBody>
      </p:sp>
      <p:sp>
        <p:nvSpPr>
          <p:cNvPr id="73" name="Freeform 13">
            <a:extLst>
              <a:ext uri="{FF2B5EF4-FFF2-40B4-BE49-F238E27FC236}">
                <a16:creationId xmlns:a16="http://schemas.microsoft.com/office/drawing/2014/main" id="{9A477019-9952-3A07-E242-FB84FFB484C0}"/>
              </a:ext>
            </a:extLst>
          </p:cNvPr>
          <p:cNvSpPr>
            <a:spLocks noEditPoints="1"/>
          </p:cNvSpPr>
          <p:nvPr/>
        </p:nvSpPr>
        <p:spPr bwMode="auto">
          <a:xfrm>
            <a:off x="11068045" y="5681663"/>
            <a:ext cx="1035049" cy="1035050"/>
          </a:xfrm>
          <a:custGeom>
            <a:avLst/>
            <a:gdLst>
              <a:gd name="T0" fmla="*/ 884 w 1229"/>
              <a:gd name="T1" fmla="*/ 787 h 1229"/>
              <a:gd name="T2" fmla="*/ 884 w 1229"/>
              <a:gd name="T3" fmla="*/ 787 h 1229"/>
              <a:gd name="T4" fmla="*/ 600 w 1229"/>
              <a:gd name="T5" fmla="*/ 623 h 1229"/>
              <a:gd name="T6" fmla="*/ 600 w 1229"/>
              <a:gd name="T7" fmla="*/ 215 h 1229"/>
              <a:gd name="T8" fmla="*/ 629 w 1229"/>
              <a:gd name="T9" fmla="*/ 215 h 1229"/>
              <a:gd name="T10" fmla="*/ 629 w 1229"/>
              <a:gd name="T11" fmla="*/ 606 h 1229"/>
              <a:gd name="T12" fmla="*/ 899 w 1229"/>
              <a:gd name="T13" fmla="*/ 762 h 1229"/>
              <a:gd name="T14" fmla="*/ 884 w 1229"/>
              <a:gd name="T15" fmla="*/ 787 h 1229"/>
              <a:gd name="T16" fmla="*/ 600 w 1229"/>
              <a:gd name="T17" fmla="*/ 1095 h 1229"/>
              <a:gd name="T18" fmla="*/ 600 w 1229"/>
              <a:gd name="T19" fmla="*/ 1095 h 1229"/>
              <a:gd name="T20" fmla="*/ 629 w 1229"/>
              <a:gd name="T21" fmla="*/ 1095 h 1229"/>
              <a:gd name="T22" fmla="*/ 629 w 1229"/>
              <a:gd name="T23" fmla="*/ 1200 h 1229"/>
              <a:gd name="T24" fmla="*/ 1200 w 1229"/>
              <a:gd name="T25" fmla="*/ 629 h 1229"/>
              <a:gd name="T26" fmla="*/ 1094 w 1229"/>
              <a:gd name="T27" fmla="*/ 629 h 1229"/>
              <a:gd name="T28" fmla="*/ 1094 w 1229"/>
              <a:gd name="T29" fmla="*/ 600 h 1229"/>
              <a:gd name="T30" fmla="*/ 1200 w 1229"/>
              <a:gd name="T31" fmla="*/ 600 h 1229"/>
              <a:gd name="T32" fmla="*/ 629 w 1229"/>
              <a:gd name="T33" fmla="*/ 29 h 1229"/>
              <a:gd name="T34" fmla="*/ 629 w 1229"/>
              <a:gd name="T35" fmla="*/ 135 h 1229"/>
              <a:gd name="T36" fmla="*/ 600 w 1229"/>
              <a:gd name="T37" fmla="*/ 135 h 1229"/>
              <a:gd name="T38" fmla="*/ 600 w 1229"/>
              <a:gd name="T39" fmla="*/ 29 h 1229"/>
              <a:gd name="T40" fmla="*/ 29 w 1229"/>
              <a:gd name="T41" fmla="*/ 600 h 1229"/>
              <a:gd name="T42" fmla="*/ 134 w 1229"/>
              <a:gd name="T43" fmla="*/ 600 h 1229"/>
              <a:gd name="T44" fmla="*/ 134 w 1229"/>
              <a:gd name="T45" fmla="*/ 629 h 1229"/>
              <a:gd name="T46" fmla="*/ 29 w 1229"/>
              <a:gd name="T47" fmla="*/ 629 h 1229"/>
              <a:gd name="T48" fmla="*/ 600 w 1229"/>
              <a:gd name="T49" fmla="*/ 1200 h 1229"/>
              <a:gd name="T50" fmla="*/ 600 w 1229"/>
              <a:gd name="T51" fmla="*/ 1095 h 1229"/>
              <a:gd name="T52" fmla="*/ 614 w 1229"/>
              <a:gd name="T53" fmla="*/ 1229 h 1229"/>
              <a:gd name="T54" fmla="*/ 614 w 1229"/>
              <a:gd name="T55" fmla="*/ 1229 h 1229"/>
              <a:gd name="T56" fmla="*/ 0 w 1229"/>
              <a:gd name="T57" fmla="*/ 615 h 1229"/>
              <a:gd name="T58" fmla="*/ 614 w 1229"/>
              <a:gd name="T59" fmla="*/ 0 h 1229"/>
              <a:gd name="T60" fmla="*/ 1229 w 1229"/>
              <a:gd name="T61" fmla="*/ 615 h 1229"/>
              <a:gd name="T62" fmla="*/ 614 w 1229"/>
              <a:gd name="T63" fmla="*/ 1229 h 1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29" h="1229">
                <a:moveTo>
                  <a:pt x="884" y="787"/>
                </a:moveTo>
                <a:lnTo>
                  <a:pt x="884" y="787"/>
                </a:lnTo>
                <a:lnTo>
                  <a:pt x="600" y="623"/>
                </a:lnTo>
                <a:lnTo>
                  <a:pt x="600" y="215"/>
                </a:lnTo>
                <a:lnTo>
                  <a:pt x="629" y="215"/>
                </a:lnTo>
                <a:lnTo>
                  <a:pt x="629" y="606"/>
                </a:lnTo>
                <a:lnTo>
                  <a:pt x="899" y="762"/>
                </a:lnTo>
                <a:lnTo>
                  <a:pt x="884" y="787"/>
                </a:lnTo>
                <a:close/>
                <a:moveTo>
                  <a:pt x="600" y="1095"/>
                </a:moveTo>
                <a:lnTo>
                  <a:pt x="600" y="1095"/>
                </a:lnTo>
                <a:lnTo>
                  <a:pt x="629" y="1095"/>
                </a:lnTo>
                <a:lnTo>
                  <a:pt x="629" y="1200"/>
                </a:lnTo>
                <a:cubicBezTo>
                  <a:pt x="940" y="1192"/>
                  <a:pt x="1192" y="940"/>
                  <a:pt x="1200" y="629"/>
                </a:cubicBezTo>
                <a:lnTo>
                  <a:pt x="1094" y="629"/>
                </a:lnTo>
                <a:lnTo>
                  <a:pt x="1094" y="600"/>
                </a:lnTo>
                <a:lnTo>
                  <a:pt x="1200" y="600"/>
                </a:lnTo>
                <a:cubicBezTo>
                  <a:pt x="1192" y="289"/>
                  <a:pt x="940" y="37"/>
                  <a:pt x="629" y="29"/>
                </a:cubicBezTo>
                <a:lnTo>
                  <a:pt x="629" y="135"/>
                </a:lnTo>
                <a:lnTo>
                  <a:pt x="600" y="135"/>
                </a:lnTo>
                <a:lnTo>
                  <a:pt x="600" y="29"/>
                </a:lnTo>
                <a:cubicBezTo>
                  <a:pt x="289" y="37"/>
                  <a:pt x="37" y="289"/>
                  <a:pt x="29" y="600"/>
                </a:cubicBezTo>
                <a:lnTo>
                  <a:pt x="134" y="600"/>
                </a:lnTo>
                <a:lnTo>
                  <a:pt x="134" y="629"/>
                </a:lnTo>
                <a:lnTo>
                  <a:pt x="29" y="629"/>
                </a:lnTo>
                <a:cubicBezTo>
                  <a:pt x="37" y="940"/>
                  <a:pt x="289" y="1192"/>
                  <a:pt x="600" y="1200"/>
                </a:cubicBezTo>
                <a:lnTo>
                  <a:pt x="600" y="1095"/>
                </a:lnTo>
                <a:close/>
                <a:moveTo>
                  <a:pt x="614" y="1229"/>
                </a:moveTo>
                <a:lnTo>
                  <a:pt x="614" y="1229"/>
                </a:lnTo>
                <a:cubicBezTo>
                  <a:pt x="276" y="1229"/>
                  <a:pt x="0" y="953"/>
                  <a:pt x="0" y="615"/>
                </a:cubicBezTo>
                <a:cubicBezTo>
                  <a:pt x="0" y="276"/>
                  <a:pt x="276" y="0"/>
                  <a:pt x="614" y="0"/>
                </a:cubicBezTo>
                <a:cubicBezTo>
                  <a:pt x="953" y="0"/>
                  <a:pt x="1229" y="276"/>
                  <a:pt x="1229" y="615"/>
                </a:cubicBezTo>
                <a:cubicBezTo>
                  <a:pt x="1229" y="953"/>
                  <a:pt x="953" y="1229"/>
                  <a:pt x="614" y="122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lang="uk-UA" sz="3600" b="0" i="0" u="none" strike="noStrike" kern="1200" cap="none" spc="0" normalizeH="0" baseline="0" noProof="0">
              <a:ln>
                <a:noFill/>
              </a:ln>
              <a:solidFill>
                <a:srgbClr val="000000"/>
              </a:solidFill>
              <a:effectLst/>
              <a:uLnTx/>
              <a:uFillTx/>
              <a:latin typeface="IBM Plex Sans Light"/>
              <a:ea typeface="IBM Plex Sans Light"/>
              <a:cs typeface="IBM Plex Sans Light"/>
            </a:endParaRPr>
          </a:p>
        </p:txBody>
      </p:sp>
      <p:sp>
        <p:nvSpPr>
          <p:cNvPr id="76" name="Freeform 17">
            <a:extLst>
              <a:ext uri="{FF2B5EF4-FFF2-40B4-BE49-F238E27FC236}">
                <a16:creationId xmlns:a16="http://schemas.microsoft.com/office/drawing/2014/main" id="{58947940-1C63-14F5-47FC-E578B1C2F351}"/>
              </a:ext>
            </a:extLst>
          </p:cNvPr>
          <p:cNvSpPr>
            <a:spLocks noEditPoints="1"/>
          </p:cNvSpPr>
          <p:nvPr/>
        </p:nvSpPr>
        <p:spPr bwMode="auto">
          <a:xfrm>
            <a:off x="13074650" y="4821237"/>
            <a:ext cx="1003300" cy="1020763"/>
          </a:xfrm>
          <a:custGeom>
            <a:avLst/>
            <a:gdLst>
              <a:gd name="T0" fmla="*/ 734 w 1186"/>
              <a:gd name="T1" fmla="*/ 335 h 1210"/>
              <a:gd name="T2" fmla="*/ 734 w 1186"/>
              <a:gd name="T3" fmla="*/ 1106 h 1210"/>
              <a:gd name="T4" fmla="*/ 1186 w 1186"/>
              <a:gd name="T5" fmla="*/ 1191 h 1210"/>
              <a:gd name="T6" fmla="*/ 734 w 1186"/>
              <a:gd name="T7" fmla="*/ 306 h 1210"/>
              <a:gd name="T8" fmla="*/ 1014 w 1186"/>
              <a:gd name="T9" fmla="*/ 1026 h 1210"/>
              <a:gd name="T10" fmla="*/ 509 w 1186"/>
              <a:gd name="T11" fmla="*/ 240 h 1210"/>
              <a:gd name="T12" fmla="*/ 480 w 1186"/>
              <a:gd name="T13" fmla="*/ 280 h 1210"/>
              <a:gd name="T14" fmla="*/ 160 w 1186"/>
              <a:gd name="T15" fmla="*/ 960 h 1210"/>
              <a:gd name="T16" fmla="*/ 189 w 1186"/>
              <a:gd name="T17" fmla="*/ 920 h 1210"/>
              <a:gd name="T18" fmla="*/ 669 w 1186"/>
              <a:gd name="T19" fmla="*/ 160 h 1210"/>
              <a:gd name="T20" fmla="*/ 640 w 1186"/>
              <a:gd name="T21" fmla="*/ 240 h 1210"/>
              <a:gd name="T22" fmla="*/ 669 w 1186"/>
              <a:gd name="T23" fmla="*/ 0 h 1210"/>
              <a:gd name="T24" fmla="*/ 640 w 1186"/>
              <a:gd name="T25" fmla="*/ 120 h 1210"/>
              <a:gd name="T26" fmla="*/ 349 w 1186"/>
              <a:gd name="T27" fmla="*/ 0 h 1210"/>
              <a:gd name="T28" fmla="*/ 320 w 1186"/>
              <a:gd name="T29" fmla="*/ 80 h 1210"/>
              <a:gd name="T30" fmla="*/ 0 w 1186"/>
              <a:gd name="T31" fmla="*/ 720 h 1210"/>
              <a:gd name="T32" fmla="*/ 29 w 1186"/>
              <a:gd name="T33" fmla="*/ 640 h 1210"/>
              <a:gd name="T34" fmla="*/ 320 w 1186"/>
              <a:gd name="T35" fmla="*/ 1160 h 1210"/>
              <a:gd name="T36" fmla="*/ 349 w 1186"/>
              <a:gd name="T37" fmla="*/ 1000 h 1210"/>
              <a:gd name="T38" fmla="*/ 829 w 1186"/>
              <a:gd name="T39" fmla="*/ 0 h 1210"/>
              <a:gd name="T40" fmla="*/ 800 w 1186"/>
              <a:gd name="T41" fmla="*/ 240 h 1210"/>
              <a:gd name="T42" fmla="*/ 349 w 1186"/>
              <a:gd name="T43" fmla="*/ 120 h 1210"/>
              <a:gd name="T44" fmla="*/ 320 w 1186"/>
              <a:gd name="T45" fmla="*/ 440 h 1210"/>
              <a:gd name="T46" fmla="*/ 160 w 1186"/>
              <a:gd name="T47" fmla="*/ 120 h 1210"/>
              <a:gd name="T48" fmla="*/ 189 w 1186"/>
              <a:gd name="T49" fmla="*/ 0 h 1210"/>
              <a:gd name="T50" fmla="*/ 160 w 1186"/>
              <a:gd name="T51" fmla="*/ 1201 h 1210"/>
              <a:gd name="T52" fmla="*/ 189 w 1186"/>
              <a:gd name="T53" fmla="*/ 1000 h 1210"/>
              <a:gd name="T54" fmla="*/ 160 w 1186"/>
              <a:gd name="T55" fmla="*/ 880 h 1210"/>
              <a:gd name="T56" fmla="*/ 189 w 1186"/>
              <a:gd name="T57" fmla="*/ 640 h 1210"/>
              <a:gd name="T58" fmla="*/ 0 w 1186"/>
              <a:gd name="T59" fmla="*/ 600 h 1210"/>
              <a:gd name="T60" fmla="*/ 29 w 1186"/>
              <a:gd name="T61" fmla="*/ 480 h 1210"/>
              <a:gd name="T62" fmla="*/ 0 w 1186"/>
              <a:gd name="T63" fmla="*/ 1080 h 1210"/>
              <a:gd name="T64" fmla="*/ 29 w 1186"/>
              <a:gd name="T65" fmla="*/ 760 h 1210"/>
              <a:gd name="T66" fmla="*/ 160 w 1186"/>
              <a:gd name="T67" fmla="*/ 600 h 1210"/>
              <a:gd name="T68" fmla="*/ 189 w 1186"/>
              <a:gd name="T69" fmla="*/ 160 h 1210"/>
              <a:gd name="T70" fmla="*/ 509 w 1186"/>
              <a:gd name="T71" fmla="*/ 0 h 1210"/>
              <a:gd name="T72" fmla="*/ 480 w 1186"/>
              <a:gd name="T73" fmla="*/ 200 h 1210"/>
              <a:gd name="T74" fmla="*/ 0 w 1186"/>
              <a:gd name="T75" fmla="*/ 440 h 1210"/>
              <a:gd name="T76" fmla="*/ 29 w 1186"/>
              <a:gd name="T77" fmla="*/ 0 h 1210"/>
              <a:gd name="T78" fmla="*/ 772 w 1186"/>
              <a:gd name="T79" fmla="*/ 880 h 1210"/>
              <a:gd name="T80" fmla="*/ 860 w 1186"/>
              <a:gd name="T81" fmla="*/ 848 h 1210"/>
              <a:gd name="T82" fmla="*/ 779 w 1186"/>
              <a:gd name="T83" fmla="*/ 672 h 1210"/>
              <a:gd name="T84" fmla="*/ 897 w 1186"/>
              <a:gd name="T85" fmla="*/ 573 h 1210"/>
              <a:gd name="T86" fmla="*/ 978 w 1186"/>
              <a:gd name="T87" fmla="*/ 880 h 1210"/>
              <a:gd name="T88" fmla="*/ 603 w 1186"/>
              <a:gd name="T89" fmla="*/ 752 h 1210"/>
              <a:gd name="T90" fmla="*/ 576 w 1186"/>
              <a:gd name="T91" fmla="*/ 731 h 1210"/>
              <a:gd name="T92" fmla="*/ 603 w 1186"/>
              <a:gd name="T93" fmla="*/ 701 h 1210"/>
              <a:gd name="T94" fmla="*/ 630 w 1186"/>
              <a:gd name="T95" fmla="*/ 731 h 1210"/>
              <a:gd name="T96" fmla="*/ 603 w 1186"/>
              <a:gd name="T97" fmla="*/ 853 h 1210"/>
              <a:gd name="T98" fmla="*/ 656 w 1186"/>
              <a:gd name="T99" fmla="*/ 825 h 1210"/>
              <a:gd name="T100" fmla="*/ 672 w 1186"/>
              <a:gd name="T101" fmla="*/ 701 h 1210"/>
              <a:gd name="T102" fmla="*/ 634 w 1186"/>
              <a:gd name="T103" fmla="*/ 607 h 1210"/>
              <a:gd name="T104" fmla="*/ 550 w 1186"/>
              <a:gd name="T105" fmla="*/ 627 h 1210"/>
              <a:gd name="T106" fmla="*/ 534 w 1186"/>
              <a:gd name="T107" fmla="*/ 751 h 1210"/>
              <a:gd name="T108" fmla="*/ 571 w 1186"/>
              <a:gd name="T109" fmla="*/ 846 h 1210"/>
              <a:gd name="T110" fmla="*/ 603 w 1186"/>
              <a:gd name="T111" fmla="*/ 885 h 1210"/>
              <a:gd name="T112" fmla="*/ 502 w 1186"/>
              <a:gd name="T113" fmla="*/ 794 h 1210"/>
              <a:gd name="T114" fmla="*/ 521 w 1186"/>
              <a:gd name="T115" fmla="*/ 609 h 1210"/>
              <a:gd name="T116" fmla="*/ 651 w 1186"/>
              <a:gd name="T117" fmla="*/ 578 h 1210"/>
              <a:gd name="T118" fmla="*/ 710 w 1186"/>
              <a:gd name="T119" fmla="*/ 726 h 1210"/>
              <a:gd name="T120" fmla="*/ 651 w 1186"/>
              <a:gd name="T121" fmla="*/ 875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86" h="1210">
                <a:moveTo>
                  <a:pt x="349" y="720"/>
                </a:moveTo>
                <a:lnTo>
                  <a:pt x="349" y="720"/>
                </a:lnTo>
                <a:cubicBezTo>
                  <a:pt x="349" y="508"/>
                  <a:pt x="522" y="335"/>
                  <a:pt x="734" y="335"/>
                </a:cubicBezTo>
                <a:cubicBezTo>
                  <a:pt x="947" y="335"/>
                  <a:pt x="1120" y="508"/>
                  <a:pt x="1120" y="720"/>
                </a:cubicBezTo>
                <a:cubicBezTo>
                  <a:pt x="1120" y="823"/>
                  <a:pt x="1080" y="920"/>
                  <a:pt x="1007" y="993"/>
                </a:cubicBezTo>
                <a:cubicBezTo>
                  <a:pt x="934" y="1066"/>
                  <a:pt x="837" y="1106"/>
                  <a:pt x="734" y="1106"/>
                </a:cubicBezTo>
                <a:cubicBezTo>
                  <a:pt x="522" y="1106"/>
                  <a:pt x="349" y="933"/>
                  <a:pt x="349" y="720"/>
                </a:cubicBezTo>
                <a:close/>
                <a:moveTo>
                  <a:pt x="1186" y="1191"/>
                </a:moveTo>
                <a:lnTo>
                  <a:pt x="1186" y="1191"/>
                </a:lnTo>
                <a:lnTo>
                  <a:pt x="1035" y="1005"/>
                </a:lnTo>
                <a:cubicBezTo>
                  <a:pt x="1108" y="928"/>
                  <a:pt x="1149" y="827"/>
                  <a:pt x="1149" y="720"/>
                </a:cubicBezTo>
                <a:cubicBezTo>
                  <a:pt x="1149" y="492"/>
                  <a:pt x="963" y="306"/>
                  <a:pt x="734" y="306"/>
                </a:cubicBezTo>
                <a:cubicBezTo>
                  <a:pt x="506" y="306"/>
                  <a:pt x="320" y="492"/>
                  <a:pt x="320" y="720"/>
                </a:cubicBezTo>
                <a:cubicBezTo>
                  <a:pt x="320" y="949"/>
                  <a:pt x="506" y="1135"/>
                  <a:pt x="734" y="1135"/>
                </a:cubicBezTo>
                <a:cubicBezTo>
                  <a:pt x="839" y="1135"/>
                  <a:pt x="937" y="1096"/>
                  <a:pt x="1014" y="1026"/>
                </a:cubicBezTo>
                <a:lnTo>
                  <a:pt x="1163" y="1210"/>
                </a:lnTo>
                <a:lnTo>
                  <a:pt x="1186" y="1191"/>
                </a:lnTo>
                <a:close/>
                <a:moveTo>
                  <a:pt x="509" y="240"/>
                </a:moveTo>
                <a:lnTo>
                  <a:pt x="509" y="240"/>
                </a:lnTo>
                <a:lnTo>
                  <a:pt x="480" y="240"/>
                </a:lnTo>
                <a:lnTo>
                  <a:pt x="480" y="280"/>
                </a:lnTo>
                <a:lnTo>
                  <a:pt x="509" y="280"/>
                </a:lnTo>
                <a:lnTo>
                  <a:pt x="509" y="240"/>
                </a:lnTo>
                <a:close/>
                <a:moveTo>
                  <a:pt x="160" y="960"/>
                </a:moveTo>
                <a:lnTo>
                  <a:pt x="160" y="960"/>
                </a:lnTo>
                <a:lnTo>
                  <a:pt x="189" y="960"/>
                </a:lnTo>
                <a:lnTo>
                  <a:pt x="189" y="920"/>
                </a:lnTo>
                <a:lnTo>
                  <a:pt x="160" y="920"/>
                </a:lnTo>
                <a:lnTo>
                  <a:pt x="160" y="960"/>
                </a:lnTo>
                <a:close/>
                <a:moveTo>
                  <a:pt x="669" y="160"/>
                </a:moveTo>
                <a:lnTo>
                  <a:pt x="669" y="160"/>
                </a:lnTo>
                <a:lnTo>
                  <a:pt x="640" y="160"/>
                </a:lnTo>
                <a:lnTo>
                  <a:pt x="640" y="240"/>
                </a:lnTo>
                <a:lnTo>
                  <a:pt x="669" y="240"/>
                </a:lnTo>
                <a:lnTo>
                  <a:pt x="669" y="160"/>
                </a:lnTo>
                <a:close/>
                <a:moveTo>
                  <a:pt x="669" y="0"/>
                </a:moveTo>
                <a:lnTo>
                  <a:pt x="669" y="0"/>
                </a:lnTo>
                <a:lnTo>
                  <a:pt x="640" y="0"/>
                </a:lnTo>
                <a:lnTo>
                  <a:pt x="640" y="120"/>
                </a:lnTo>
                <a:lnTo>
                  <a:pt x="669" y="120"/>
                </a:lnTo>
                <a:lnTo>
                  <a:pt x="669" y="0"/>
                </a:lnTo>
                <a:close/>
                <a:moveTo>
                  <a:pt x="349" y="0"/>
                </a:moveTo>
                <a:lnTo>
                  <a:pt x="349" y="0"/>
                </a:lnTo>
                <a:lnTo>
                  <a:pt x="320" y="0"/>
                </a:lnTo>
                <a:lnTo>
                  <a:pt x="320" y="80"/>
                </a:lnTo>
                <a:lnTo>
                  <a:pt x="349" y="80"/>
                </a:lnTo>
                <a:cubicBezTo>
                  <a:pt x="349" y="80"/>
                  <a:pt x="349" y="0"/>
                  <a:pt x="349" y="0"/>
                </a:cubicBezTo>
                <a:close/>
                <a:moveTo>
                  <a:pt x="0" y="720"/>
                </a:moveTo>
                <a:lnTo>
                  <a:pt x="0" y="720"/>
                </a:lnTo>
                <a:lnTo>
                  <a:pt x="29" y="720"/>
                </a:lnTo>
                <a:lnTo>
                  <a:pt x="29" y="640"/>
                </a:lnTo>
                <a:lnTo>
                  <a:pt x="0" y="640"/>
                </a:lnTo>
                <a:lnTo>
                  <a:pt x="0" y="720"/>
                </a:lnTo>
                <a:close/>
                <a:moveTo>
                  <a:pt x="320" y="1160"/>
                </a:moveTo>
                <a:lnTo>
                  <a:pt x="320" y="1160"/>
                </a:lnTo>
                <a:lnTo>
                  <a:pt x="349" y="1160"/>
                </a:lnTo>
                <a:lnTo>
                  <a:pt x="349" y="1000"/>
                </a:lnTo>
                <a:lnTo>
                  <a:pt x="320" y="1000"/>
                </a:lnTo>
                <a:lnTo>
                  <a:pt x="320" y="1160"/>
                </a:lnTo>
                <a:close/>
                <a:moveTo>
                  <a:pt x="829" y="0"/>
                </a:moveTo>
                <a:lnTo>
                  <a:pt x="829" y="0"/>
                </a:lnTo>
                <a:lnTo>
                  <a:pt x="800" y="0"/>
                </a:lnTo>
                <a:lnTo>
                  <a:pt x="800" y="240"/>
                </a:lnTo>
                <a:lnTo>
                  <a:pt x="829" y="240"/>
                </a:lnTo>
                <a:lnTo>
                  <a:pt x="829" y="0"/>
                </a:lnTo>
                <a:close/>
                <a:moveTo>
                  <a:pt x="349" y="120"/>
                </a:moveTo>
                <a:lnTo>
                  <a:pt x="349" y="120"/>
                </a:lnTo>
                <a:lnTo>
                  <a:pt x="320" y="120"/>
                </a:lnTo>
                <a:lnTo>
                  <a:pt x="320" y="440"/>
                </a:lnTo>
                <a:lnTo>
                  <a:pt x="349" y="440"/>
                </a:lnTo>
                <a:cubicBezTo>
                  <a:pt x="349" y="440"/>
                  <a:pt x="349" y="120"/>
                  <a:pt x="349" y="120"/>
                </a:cubicBezTo>
                <a:close/>
                <a:moveTo>
                  <a:pt x="160" y="120"/>
                </a:moveTo>
                <a:lnTo>
                  <a:pt x="160" y="120"/>
                </a:lnTo>
                <a:lnTo>
                  <a:pt x="189" y="120"/>
                </a:lnTo>
                <a:lnTo>
                  <a:pt x="189" y="0"/>
                </a:lnTo>
                <a:lnTo>
                  <a:pt x="160" y="0"/>
                </a:lnTo>
                <a:lnTo>
                  <a:pt x="160" y="120"/>
                </a:lnTo>
                <a:close/>
                <a:moveTo>
                  <a:pt x="160" y="1201"/>
                </a:moveTo>
                <a:lnTo>
                  <a:pt x="160" y="1201"/>
                </a:lnTo>
                <a:lnTo>
                  <a:pt x="189" y="1201"/>
                </a:lnTo>
                <a:lnTo>
                  <a:pt x="189" y="1000"/>
                </a:lnTo>
                <a:lnTo>
                  <a:pt x="160" y="1000"/>
                </a:lnTo>
                <a:lnTo>
                  <a:pt x="160" y="1201"/>
                </a:lnTo>
                <a:close/>
                <a:moveTo>
                  <a:pt x="160" y="880"/>
                </a:moveTo>
                <a:lnTo>
                  <a:pt x="160" y="880"/>
                </a:lnTo>
                <a:lnTo>
                  <a:pt x="189" y="880"/>
                </a:lnTo>
                <a:lnTo>
                  <a:pt x="189" y="640"/>
                </a:lnTo>
                <a:lnTo>
                  <a:pt x="160" y="640"/>
                </a:lnTo>
                <a:lnTo>
                  <a:pt x="160" y="880"/>
                </a:lnTo>
                <a:close/>
                <a:moveTo>
                  <a:pt x="0" y="600"/>
                </a:moveTo>
                <a:lnTo>
                  <a:pt x="0" y="600"/>
                </a:lnTo>
                <a:lnTo>
                  <a:pt x="29" y="600"/>
                </a:lnTo>
                <a:lnTo>
                  <a:pt x="29" y="480"/>
                </a:lnTo>
                <a:lnTo>
                  <a:pt x="0" y="480"/>
                </a:lnTo>
                <a:lnTo>
                  <a:pt x="0" y="600"/>
                </a:lnTo>
                <a:close/>
                <a:moveTo>
                  <a:pt x="0" y="1080"/>
                </a:moveTo>
                <a:lnTo>
                  <a:pt x="0" y="1080"/>
                </a:lnTo>
                <a:lnTo>
                  <a:pt x="29" y="1080"/>
                </a:lnTo>
                <a:lnTo>
                  <a:pt x="29" y="760"/>
                </a:lnTo>
                <a:lnTo>
                  <a:pt x="0" y="760"/>
                </a:lnTo>
                <a:lnTo>
                  <a:pt x="0" y="1080"/>
                </a:lnTo>
                <a:close/>
                <a:moveTo>
                  <a:pt x="160" y="600"/>
                </a:moveTo>
                <a:lnTo>
                  <a:pt x="160" y="600"/>
                </a:lnTo>
                <a:lnTo>
                  <a:pt x="189" y="600"/>
                </a:lnTo>
                <a:lnTo>
                  <a:pt x="189" y="160"/>
                </a:lnTo>
                <a:lnTo>
                  <a:pt x="160" y="160"/>
                </a:lnTo>
                <a:lnTo>
                  <a:pt x="160" y="600"/>
                </a:lnTo>
                <a:close/>
                <a:moveTo>
                  <a:pt x="509" y="0"/>
                </a:moveTo>
                <a:lnTo>
                  <a:pt x="509" y="0"/>
                </a:lnTo>
                <a:lnTo>
                  <a:pt x="480" y="0"/>
                </a:lnTo>
                <a:lnTo>
                  <a:pt x="480" y="200"/>
                </a:lnTo>
                <a:lnTo>
                  <a:pt x="509" y="200"/>
                </a:lnTo>
                <a:lnTo>
                  <a:pt x="509" y="0"/>
                </a:lnTo>
                <a:close/>
                <a:moveTo>
                  <a:pt x="0" y="440"/>
                </a:moveTo>
                <a:lnTo>
                  <a:pt x="0" y="440"/>
                </a:lnTo>
                <a:lnTo>
                  <a:pt x="29" y="440"/>
                </a:lnTo>
                <a:lnTo>
                  <a:pt x="29" y="0"/>
                </a:lnTo>
                <a:lnTo>
                  <a:pt x="0" y="0"/>
                </a:lnTo>
                <a:lnTo>
                  <a:pt x="0" y="440"/>
                </a:lnTo>
                <a:close/>
                <a:moveTo>
                  <a:pt x="772" y="880"/>
                </a:moveTo>
                <a:lnTo>
                  <a:pt x="772" y="880"/>
                </a:lnTo>
                <a:lnTo>
                  <a:pt x="772" y="848"/>
                </a:lnTo>
                <a:lnTo>
                  <a:pt x="860" y="848"/>
                </a:lnTo>
                <a:lnTo>
                  <a:pt x="860" y="600"/>
                </a:lnTo>
                <a:lnTo>
                  <a:pt x="857" y="600"/>
                </a:lnTo>
                <a:lnTo>
                  <a:pt x="779" y="672"/>
                </a:lnTo>
                <a:lnTo>
                  <a:pt x="758" y="649"/>
                </a:lnTo>
                <a:lnTo>
                  <a:pt x="839" y="573"/>
                </a:lnTo>
                <a:lnTo>
                  <a:pt x="897" y="573"/>
                </a:lnTo>
                <a:lnTo>
                  <a:pt x="897" y="848"/>
                </a:lnTo>
                <a:lnTo>
                  <a:pt x="978" y="848"/>
                </a:lnTo>
                <a:lnTo>
                  <a:pt x="978" y="880"/>
                </a:lnTo>
                <a:lnTo>
                  <a:pt x="772" y="880"/>
                </a:lnTo>
                <a:cubicBezTo>
                  <a:pt x="772" y="880"/>
                  <a:pt x="772" y="880"/>
                  <a:pt x="772" y="880"/>
                </a:cubicBezTo>
                <a:close/>
                <a:moveTo>
                  <a:pt x="603" y="752"/>
                </a:moveTo>
                <a:lnTo>
                  <a:pt x="603" y="752"/>
                </a:lnTo>
                <a:cubicBezTo>
                  <a:pt x="593" y="752"/>
                  <a:pt x="585" y="750"/>
                  <a:pt x="581" y="746"/>
                </a:cubicBezTo>
                <a:cubicBezTo>
                  <a:pt x="577" y="742"/>
                  <a:pt x="576" y="737"/>
                  <a:pt x="576" y="731"/>
                </a:cubicBezTo>
                <a:lnTo>
                  <a:pt x="576" y="722"/>
                </a:lnTo>
                <a:cubicBezTo>
                  <a:pt x="576" y="716"/>
                  <a:pt x="577" y="711"/>
                  <a:pt x="581" y="707"/>
                </a:cubicBezTo>
                <a:cubicBezTo>
                  <a:pt x="585" y="703"/>
                  <a:pt x="593" y="701"/>
                  <a:pt x="603" y="701"/>
                </a:cubicBezTo>
                <a:cubicBezTo>
                  <a:pt x="613" y="701"/>
                  <a:pt x="620" y="703"/>
                  <a:pt x="624" y="707"/>
                </a:cubicBezTo>
                <a:cubicBezTo>
                  <a:pt x="628" y="711"/>
                  <a:pt x="630" y="716"/>
                  <a:pt x="630" y="722"/>
                </a:cubicBezTo>
                <a:lnTo>
                  <a:pt x="630" y="731"/>
                </a:lnTo>
                <a:cubicBezTo>
                  <a:pt x="630" y="737"/>
                  <a:pt x="628" y="742"/>
                  <a:pt x="624" y="746"/>
                </a:cubicBezTo>
                <a:cubicBezTo>
                  <a:pt x="620" y="750"/>
                  <a:pt x="613" y="752"/>
                  <a:pt x="603" y="752"/>
                </a:cubicBezTo>
                <a:close/>
                <a:moveTo>
                  <a:pt x="603" y="853"/>
                </a:moveTo>
                <a:lnTo>
                  <a:pt x="603" y="853"/>
                </a:lnTo>
                <a:cubicBezTo>
                  <a:pt x="615" y="853"/>
                  <a:pt x="626" y="851"/>
                  <a:pt x="634" y="846"/>
                </a:cubicBezTo>
                <a:cubicBezTo>
                  <a:pt x="643" y="841"/>
                  <a:pt x="650" y="834"/>
                  <a:pt x="656" y="825"/>
                </a:cubicBezTo>
                <a:cubicBezTo>
                  <a:pt x="661" y="817"/>
                  <a:pt x="665" y="806"/>
                  <a:pt x="668" y="794"/>
                </a:cubicBezTo>
                <a:cubicBezTo>
                  <a:pt x="671" y="781"/>
                  <a:pt x="672" y="767"/>
                  <a:pt x="672" y="751"/>
                </a:cubicBezTo>
                <a:lnTo>
                  <a:pt x="672" y="701"/>
                </a:lnTo>
                <a:cubicBezTo>
                  <a:pt x="672" y="686"/>
                  <a:pt x="671" y="672"/>
                  <a:pt x="668" y="660"/>
                </a:cubicBezTo>
                <a:cubicBezTo>
                  <a:pt x="665" y="647"/>
                  <a:pt x="661" y="636"/>
                  <a:pt x="656" y="627"/>
                </a:cubicBezTo>
                <a:cubicBezTo>
                  <a:pt x="650" y="619"/>
                  <a:pt x="643" y="612"/>
                  <a:pt x="634" y="607"/>
                </a:cubicBezTo>
                <a:cubicBezTo>
                  <a:pt x="626" y="602"/>
                  <a:pt x="615" y="600"/>
                  <a:pt x="603" y="600"/>
                </a:cubicBezTo>
                <a:cubicBezTo>
                  <a:pt x="590" y="600"/>
                  <a:pt x="580" y="602"/>
                  <a:pt x="571" y="607"/>
                </a:cubicBezTo>
                <a:cubicBezTo>
                  <a:pt x="562" y="612"/>
                  <a:pt x="555" y="619"/>
                  <a:pt x="550" y="627"/>
                </a:cubicBezTo>
                <a:cubicBezTo>
                  <a:pt x="544" y="636"/>
                  <a:pt x="540" y="647"/>
                  <a:pt x="538" y="660"/>
                </a:cubicBezTo>
                <a:cubicBezTo>
                  <a:pt x="535" y="672"/>
                  <a:pt x="534" y="686"/>
                  <a:pt x="534" y="701"/>
                </a:cubicBezTo>
                <a:lnTo>
                  <a:pt x="534" y="751"/>
                </a:lnTo>
                <a:cubicBezTo>
                  <a:pt x="534" y="767"/>
                  <a:pt x="535" y="781"/>
                  <a:pt x="538" y="794"/>
                </a:cubicBezTo>
                <a:cubicBezTo>
                  <a:pt x="540" y="806"/>
                  <a:pt x="544" y="817"/>
                  <a:pt x="550" y="825"/>
                </a:cubicBezTo>
                <a:cubicBezTo>
                  <a:pt x="555" y="834"/>
                  <a:pt x="562" y="841"/>
                  <a:pt x="571" y="846"/>
                </a:cubicBezTo>
                <a:cubicBezTo>
                  <a:pt x="580" y="851"/>
                  <a:pt x="590" y="853"/>
                  <a:pt x="603" y="853"/>
                </a:cubicBezTo>
                <a:close/>
                <a:moveTo>
                  <a:pt x="603" y="885"/>
                </a:moveTo>
                <a:lnTo>
                  <a:pt x="603" y="885"/>
                </a:lnTo>
                <a:cubicBezTo>
                  <a:pt x="584" y="885"/>
                  <a:pt x="568" y="882"/>
                  <a:pt x="554" y="875"/>
                </a:cubicBezTo>
                <a:cubicBezTo>
                  <a:pt x="541" y="867"/>
                  <a:pt x="530" y="857"/>
                  <a:pt x="521" y="844"/>
                </a:cubicBezTo>
                <a:cubicBezTo>
                  <a:pt x="512" y="830"/>
                  <a:pt x="506" y="813"/>
                  <a:pt x="502" y="794"/>
                </a:cubicBezTo>
                <a:cubicBezTo>
                  <a:pt x="497" y="774"/>
                  <a:pt x="495" y="752"/>
                  <a:pt x="495" y="726"/>
                </a:cubicBezTo>
                <a:cubicBezTo>
                  <a:pt x="495" y="702"/>
                  <a:pt x="497" y="679"/>
                  <a:pt x="502" y="659"/>
                </a:cubicBezTo>
                <a:cubicBezTo>
                  <a:pt x="506" y="640"/>
                  <a:pt x="512" y="623"/>
                  <a:pt x="521" y="609"/>
                </a:cubicBezTo>
                <a:cubicBezTo>
                  <a:pt x="530" y="596"/>
                  <a:pt x="541" y="586"/>
                  <a:pt x="554" y="578"/>
                </a:cubicBezTo>
                <a:cubicBezTo>
                  <a:pt x="568" y="571"/>
                  <a:pt x="584" y="568"/>
                  <a:pt x="603" y="568"/>
                </a:cubicBezTo>
                <a:cubicBezTo>
                  <a:pt x="622" y="568"/>
                  <a:pt x="638" y="571"/>
                  <a:pt x="651" y="578"/>
                </a:cubicBezTo>
                <a:cubicBezTo>
                  <a:pt x="665" y="586"/>
                  <a:pt x="676" y="596"/>
                  <a:pt x="685" y="609"/>
                </a:cubicBezTo>
                <a:cubicBezTo>
                  <a:pt x="693" y="623"/>
                  <a:pt x="700" y="639"/>
                  <a:pt x="704" y="659"/>
                </a:cubicBezTo>
                <a:cubicBezTo>
                  <a:pt x="708" y="679"/>
                  <a:pt x="710" y="702"/>
                  <a:pt x="710" y="726"/>
                </a:cubicBezTo>
                <a:cubicBezTo>
                  <a:pt x="710" y="752"/>
                  <a:pt x="708" y="774"/>
                  <a:pt x="704" y="794"/>
                </a:cubicBezTo>
                <a:cubicBezTo>
                  <a:pt x="700" y="813"/>
                  <a:pt x="693" y="830"/>
                  <a:pt x="685" y="844"/>
                </a:cubicBezTo>
                <a:cubicBezTo>
                  <a:pt x="676" y="857"/>
                  <a:pt x="665" y="867"/>
                  <a:pt x="651" y="875"/>
                </a:cubicBezTo>
                <a:cubicBezTo>
                  <a:pt x="638" y="882"/>
                  <a:pt x="622" y="885"/>
                  <a:pt x="603" y="88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lang="uk-UA" sz="3600" b="0" i="0" u="none" strike="noStrike" kern="1200" cap="none" spc="0" normalizeH="0" baseline="0" noProof="0">
              <a:ln>
                <a:noFill/>
              </a:ln>
              <a:solidFill>
                <a:srgbClr val="000000"/>
              </a:solidFill>
              <a:effectLst/>
              <a:uLnTx/>
              <a:uFillTx/>
              <a:latin typeface="IBM Plex Sans Light"/>
              <a:ea typeface="IBM Plex Sans Light"/>
              <a:cs typeface="IBM Plex Sans Light"/>
            </a:endParaRPr>
          </a:p>
        </p:txBody>
      </p:sp>
      <p:sp>
        <p:nvSpPr>
          <p:cNvPr id="79" name="Freeform 21">
            <a:extLst>
              <a:ext uri="{FF2B5EF4-FFF2-40B4-BE49-F238E27FC236}">
                <a16:creationId xmlns:a16="http://schemas.microsoft.com/office/drawing/2014/main" id="{3151A9A9-C921-ECD8-B085-67BBC804BAFD}"/>
              </a:ext>
            </a:extLst>
          </p:cNvPr>
          <p:cNvSpPr>
            <a:spLocks noEditPoints="1"/>
          </p:cNvSpPr>
          <p:nvPr/>
        </p:nvSpPr>
        <p:spPr bwMode="auto">
          <a:xfrm>
            <a:off x="17068809" y="3051177"/>
            <a:ext cx="1039813" cy="1027113"/>
          </a:xfrm>
          <a:custGeom>
            <a:avLst/>
            <a:gdLst>
              <a:gd name="T0" fmla="*/ 523 w 1229"/>
              <a:gd name="T1" fmla="*/ 869 h 1215"/>
              <a:gd name="T2" fmla="*/ 523 w 1229"/>
              <a:gd name="T3" fmla="*/ 869 h 1215"/>
              <a:gd name="T4" fmla="*/ 523 w 1229"/>
              <a:gd name="T5" fmla="*/ 869 h 1215"/>
              <a:gd name="T6" fmla="*/ 466 w 1229"/>
              <a:gd name="T7" fmla="*/ 892 h 1215"/>
              <a:gd name="T8" fmla="*/ 443 w 1229"/>
              <a:gd name="T9" fmla="*/ 949 h 1215"/>
              <a:gd name="T10" fmla="*/ 466 w 1229"/>
              <a:gd name="T11" fmla="*/ 1006 h 1215"/>
              <a:gd name="T12" fmla="*/ 614 w 1229"/>
              <a:gd name="T13" fmla="*/ 1154 h 1215"/>
              <a:gd name="T14" fmla="*/ 763 w 1229"/>
              <a:gd name="T15" fmla="*/ 1006 h 1215"/>
              <a:gd name="T16" fmla="*/ 786 w 1229"/>
              <a:gd name="T17" fmla="*/ 950 h 1215"/>
              <a:gd name="T18" fmla="*/ 763 w 1229"/>
              <a:gd name="T19" fmla="*/ 892 h 1215"/>
              <a:gd name="T20" fmla="*/ 649 w 1229"/>
              <a:gd name="T21" fmla="*/ 892 h 1215"/>
              <a:gd name="T22" fmla="*/ 625 w 1229"/>
              <a:gd name="T23" fmla="*/ 917 h 1215"/>
              <a:gd name="T24" fmla="*/ 604 w 1229"/>
              <a:gd name="T25" fmla="*/ 917 h 1215"/>
              <a:gd name="T26" fmla="*/ 580 w 1229"/>
              <a:gd name="T27" fmla="*/ 892 h 1215"/>
              <a:gd name="T28" fmla="*/ 523 w 1229"/>
              <a:gd name="T29" fmla="*/ 869 h 1215"/>
              <a:gd name="T30" fmla="*/ 614 w 1229"/>
              <a:gd name="T31" fmla="*/ 1189 h 1215"/>
              <a:gd name="T32" fmla="*/ 614 w 1229"/>
              <a:gd name="T33" fmla="*/ 1189 h 1215"/>
              <a:gd name="T34" fmla="*/ 604 w 1229"/>
              <a:gd name="T35" fmla="*/ 1185 h 1215"/>
              <a:gd name="T36" fmla="*/ 446 w 1229"/>
              <a:gd name="T37" fmla="*/ 1026 h 1215"/>
              <a:gd name="T38" fmla="*/ 414 w 1229"/>
              <a:gd name="T39" fmla="*/ 950 h 1215"/>
              <a:gd name="T40" fmla="*/ 446 w 1229"/>
              <a:gd name="T41" fmla="*/ 872 h 1215"/>
              <a:gd name="T42" fmla="*/ 523 w 1229"/>
              <a:gd name="T43" fmla="*/ 840 h 1215"/>
              <a:gd name="T44" fmla="*/ 523 w 1229"/>
              <a:gd name="T45" fmla="*/ 840 h 1215"/>
              <a:gd name="T46" fmla="*/ 600 w 1229"/>
              <a:gd name="T47" fmla="*/ 872 h 1215"/>
              <a:gd name="T48" fmla="*/ 614 w 1229"/>
              <a:gd name="T49" fmla="*/ 887 h 1215"/>
              <a:gd name="T50" fmla="*/ 629 w 1229"/>
              <a:gd name="T51" fmla="*/ 872 h 1215"/>
              <a:gd name="T52" fmla="*/ 783 w 1229"/>
              <a:gd name="T53" fmla="*/ 872 h 1215"/>
              <a:gd name="T54" fmla="*/ 815 w 1229"/>
              <a:gd name="T55" fmla="*/ 951 h 1215"/>
              <a:gd name="T56" fmla="*/ 783 w 1229"/>
              <a:gd name="T57" fmla="*/ 1026 h 1215"/>
              <a:gd name="T58" fmla="*/ 625 w 1229"/>
              <a:gd name="T59" fmla="*/ 1185 h 1215"/>
              <a:gd name="T60" fmla="*/ 614 w 1229"/>
              <a:gd name="T61" fmla="*/ 1189 h 1215"/>
              <a:gd name="T62" fmla="*/ 1229 w 1229"/>
              <a:gd name="T63" fmla="*/ 1215 h 1215"/>
              <a:gd name="T64" fmla="*/ 1229 w 1229"/>
              <a:gd name="T65" fmla="*/ 1215 h 1215"/>
              <a:gd name="T66" fmla="*/ 1200 w 1229"/>
              <a:gd name="T67" fmla="*/ 1215 h 1215"/>
              <a:gd name="T68" fmla="*/ 746 w 1229"/>
              <a:gd name="T69" fmla="*/ 663 h 1215"/>
              <a:gd name="T70" fmla="*/ 735 w 1229"/>
              <a:gd name="T71" fmla="*/ 650 h 1215"/>
              <a:gd name="T72" fmla="*/ 743 w 1229"/>
              <a:gd name="T73" fmla="*/ 636 h 1215"/>
              <a:gd name="T74" fmla="*/ 932 w 1229"/>
              <a:gd name="T75" fmla="*/ 346 h 1215"/>
              <a:gd name="T76" fmla="*/ 615 w 1229"/>
              <a:gd name="T77" fmla="*/ 29 h 1215"/>
              <a:gd name="T78" fmla="*/ 297 w 1229"/>
              <a:gd name="T79" fmla="*/ 346 h 1215"/>
              <a:gd name="T80" fmla="*/ 486 w 1229"/>
              <a:gd name="T81" fmla="*/ 636 h 1215"/>
              <a:gd name="T82" fmla="*/ 494 w 1229"/>
              <a:gd name="T83" fmla="*/ 650 h 1215"/>
              <a:gd name="T84" fmla="*/ 483 w 1229"/>
              <a:gd name="T85" fmla="*/ 663 h 1215"/>
              <a:gd name="T86" fmla="*/ 29 w 1229"/>
              <a:gd name="T87" fmla="*/ 1215 h 1215"/>
              <a:gd name="T88" fmla="*/ 0 w 1229"/>
              <a:gd name="T89" fmla="*/ 1215 h 1215"/>
              <a:gd name="T90" fmla="*/ 440 w 1229"/>
              <a:gd name="T91" fmla="*/ 645 h 1215"/>
              <a:gd name="T92" fmla="*/ 269 w 1229"/>
              <a:gd name="T93" fmla="*/ 346 h 1215"/>
              <a:gd name="T94" fmla="*/ 614 w 1229"/>
              <a:gd name="T95" fmla="*/ 0 h 1215"/>
              <a:gd name="T96" fmla="*/ 960 w 1229"/>
              <a:gd name="T97" fmla="*/ 346 h 1215"/>
              <a:gd name="T98" fmla="*/ 789 w 1229"/>
              <a:gd name="T99" fmla="*/ 645 h 1215"/>
              <a:gd name="T100" fmla="*/ 1229 w 1229"/>
              <a:gd name="T101" fmla="*/ 1215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29" h="1215">
                <a:moveTo>
                  <a:pt x="523" y="869"/>
                </a:moveTo>
                <a:lnTo>
                  <a:pt x="523" y="869"/>
                </a:lnTo>
                <a:lnTo>
                  <a:pt x="523" y="869"/>
                </a:lnTo>
                <a:cubicBezTo>
                  <a:pt x="501" y="869"/>
                  <a:pt x="481" y="877"/>
                  <a:pt x="466" y="892"/>
                </a:cubicBezTo>
                <a:cubicBezTo>
                  <a:pt x="451" y="908"/>
                  <a:pt x="443" y="928"/>
                  <a:pt x="443" y="949"/>
                </a:cubicBezTo>
                <a:cubicBezTo>
                  <a:pt x="443" y="971"/>
                  <a:pt x="451" y="991"/>
                  <a:pt x="466" y="1006"/>
                </a:cubicBezTo>
                <a:lnTo>
                  <a:pt x="614" y="1154"/>
                </a:lnTo>
                <a:lnTo>
                  <a:pt x="763" y="1006"/>
                </a:lnTo>
                <a:cubicBezTo>
                  <a:pt x="778" y="991"/>
                  <a:pt x="786" y="971"/>
                  <a:pt x="786" y="950"/>
                </a:cubicBezTo>
                <a:cubicBezTo>
                  <a:pt x="787" y="929"/>
                  <a:pt x="778" y="908"/>
                  <a:pt x="763" y="892"/>
                </a:cubicBezTo>
                <a:cubicBezTo>
                  <a:pt x="733" y="862"/>
                  <a:pt x="680" y="862"/>
                  <a:pt x="649" y="892"/>
                </a:cubicBezTo>
                <a:lnTo>
                  <a:pt x="625" y="917"/>
                </a:lnTo>
                <a:cubicBezTo>
                  <a:pt x="619" y="923"/>
                  <a:pt x="610" y="923"/>
                  <a:pt x="604" y="917"/>
                </a:cubicBezTo>
                <a:lnTo>
                  <a:pt x="580" y="892"/>
                </a:lnTo>
                <a:cubicBezTo>
                  <a:pt x="564" y="877"/>
                  <a:pt x="544" y="869"/>
                  <a:pt x="523" y="869"/>
                </a:cubicBezTo>
                <a:close/>
                <a:moveTo>
                  <a:pt x="614" y="1189"/>
                </a:moveTo>
                <a:lnTo>
                  <a:pt x="614" y="1189"/>
                </a:lnTo>
                <a:cubicBezTo>
                  <a:pt x="611" y="1189"/>
                  <a:pt x="607" y="1187"/>
                  <a:pt x="604" y="1185"/>
                </a:cubicBezTo>
                <a:lnTo>
                  <a:pt x="446" y="1026"/>
                </a:lnTo>
                <a:cubicBezTo>
                  <a:pt x="425" y="1006"/>
                  <a:pt x="414" y="978"/>
                  <a:pt x="414" y="950"/>
                </a:cubicBezTo>
                <a:cubicBezTo>
                  <a:pt x="414" y="920"/>
                  <a:pt x="425" y="893"/>
                  <a:pt x="446" y="872"/>
                </a:cubicBezTo>
                <a:cubicBezTo>
                  <a:pt x="466" y="851"/>
                  <a:pt x="494" y="840"/>
                  <a:pt x="523" y="840"/>
                </a:cubicBezTo>
                <a:lnTo>
                  <a:pt x="523" y="840"/>
                </a:lnTo>
                <a:cubicBezTo>
                  <a:pt x="552" y="840"/>
                  <a:pt x="579" y="851"/>
                  <a:pt x="600" y="872"/>
                </a:cubicBezTo>
                <a:lnTo>
                  <a:pt x="614" y="887"/>
                </a:lnTo>
                <a:lnTo>
                  <a:pt x="629" y="872"/>
                </a:lnTo>
                <a:cubicBezTo>
                  <a:pt x="670" y="831"/>
                  <a:pt x="742" y="831"/>
                  <a:pt x="783" y="872"/>
                </a:cubicBezTo>
                <a:cubicBezTo>
                  <a:pt x="804" y="893"/>
                  <a:pt x="816" y="921"/>
                  <a:pt x="815" y="951"/>
                </a:cubicBezTo>
                <a:cubicBezTo>
                  <a:pt x="815" y="979"/>
                  <a:pt x="803" y="1006"/>
                  <a:pt x="783" y="1026"/>
                </a:cubicBezTo>
                <a:lnTo>
                  <a:pt x="625" y="1185"/>
                </a:lnTo>
                <a:cubicBezTo>
                  <a:pt x="622" y="1187"/>
                  <a:pt x="618" y="1189"/>
                  <a:pt x="614" y="1189"/>
                </a:cubicBezTo>
                <a:close/>
                <a:moveTo>
                  <a:pt x="1229" y="1215"/>
                </a:moveTo>
                <a:lnTo>
                  <a:pt x="1229" y="1215"/>
                </a:lnTo>
                <a:lnTo>
                  <a:pt x="1200" y="1215"/>
                </a:lnTo>
                <a:cubicBezTo>
                  <a:pt x="1200" y="957"/>
                  <a:pt x="1009" y="725"/>
                  <a:pt x="746" y="663"/>
                </a:cubicBezTo>
                <a:cubicBezTo>
                  <a:pt x="740" y="661"/>
                  <a:pt x="735" y="656"/>
                  <a:pt x="735" y="650"/>
                </a:cubicBezTo>
                <a:cubicBezTo>
                  <a:pt x="734" y="644"/>
                  <a:pt x="738" y="638"/>
                  <a:pt x="743" y="636"/>
                </a:cubicBezTo>
                <a:cubicBezTo>
                  <a:pt x="858" y="585"/>
                  <a:pt x="932" y="471"/>
                  <a:pt x="932" y="346"/>
                </a:cubicBezTo>
                <a:cubicBezTo>
                  <a:pt x="932" y="171"/>
                  <a:pt x="789" y="29"/>
                  <a:pt x="615" y="29"/>
                </a:cubicBezTo>
                <a:cubicBezTo>
                  <a:pt x="440" y="29"/>
                  <a:pt x="297" y="171"/>
                  <a:pt x="297" y="346"/>
                </a:cubicBezTo>
                <a:cubicBezTo>
                  <a:pt x="297" y="471"/>
                  <a:pt x="371" y="585"/>
                  <a:pt x="486" y="636"/>
                </a:cubicBezTo>
                <a:cubicBezTo>
                  <a:pt x="491" y="638"/>
                  <a:pt x="495" y="644"/>
                  <a:pt x="494" y="650"/>
                </a:cubicBezTo>
                <a:cubicBezTo>
                  <a:pt x="494" y="656"/>
                  <a:pt x="489" y="661"/>
                  <a:pt x="483" y="663"/>
                </a:cubicBezTo>
                <a:cubicBezTo>
                  <a:pt x="220" y="725"/>
                  <a:pt x="29" y="957"/>
                  <a:pt x="29" y="1215"/>
                </a:cubicBezTo>
                <a:lnTo>
                  <a:pt x="0" y="1215"/>
                </a:lnTo>
                <a:cubicBezTo>
                  <a:pt x="0" y="956"/>
                  <a:pt x="183" y="722"/>
                  <a:pt x="440" y="645"/>
                </a:cubicBezTo>
                <a:cubicBezTo>
                  <a:pt x="335" y="583"/>
                  <a:pt x="269" y="470"/>
                  <a:pt x="269" y="346"/>
                </a:cubicBezTo>
                <a:cubicBezTo>
                  <a:pt x="269" y="155"/>
                  <a:pt x="424" y="0"/>
                  <a:pt x="614" y="0"/>
                </a:cubicBezTo>
                <a:cubicBezTo>
                  <a:pt x="805" y="0"/>
                  <a:pt x="960" y="155"/>
                  <a:pt x="960" y="346"/>
                </a:cubicBezTo>
                <a:cubicBezTo>
                  <a:pt x="960" y="470"/>
                  <a:pt x="894" y="583"/>
                  <a:pt x="789" y="645"/>
                </a:cubicBezTo>
                <a:cubicBezTo>
                  <a:pt x="1046" y="722"/>
                  <a:pt x="1229" y="956"/>
                  <a:pt x="1229" y="121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lang="uk-UA" sz="3600" b="0" i="0" u="none" strike="noStrike" kern="1200" cap="none" spc="0" normalizeH="0" baseline="0" noProof="0">
              <a:ln>
                <a:noFill/>
              </a:ln>
              <a:solidFill>
                <a:srgbClr val="000000"/>
              </a:solidFill>
              <a:effectLst/>
              <a:uLnTx/>
              <a:uFillTx/>
              <a:latin typeface="IBM Plex Sans Light"/>
              <a:ea typeface="IBM Plex Sans Light"/>
              <a:cs typeface="IBM Plex Sans Light"/>
            </a:endParaRPr>
          </a:p>
        </p:txBody>
      </p:sp>
      <p:sp>
        <p:nvSpPr>
          <p:cNvPr id="85" name="Freeform 25">
            <a:extLst>
              <a:ext uri="{FF2B5EF4-FFF2-40B4-BE49-F238E27FC236}">
                <a16:creationId xmlns:a16="http://schemas.microsoft.com/office/drawing/2014/main" id="{F3682A47-10FA-DE5C-190C-E7B6DBB7E9CD}"/>
              </a:ext>
            </a:extLst>
          </p:cNvPr>
          <p:cNvSpPr>
            <a:spLocks noEditPoints="1"/>
          </p:cNvSpPr>
          <p:nvPr/>
        </p:nvSpPr>
        <p:spPr bwMode="auto">
          <a:xfrm>
            <a:off x="19029373" y="2020888"/>
            <a:ext cx="969963" cy="969963"/>
          </a:xfrm>
          <a:custGeom>
            <a:avLst/>
            <a:gdLst>
              <a:gd name="T0" fmla="*/ 480 w 1149"/>
              <a:gd name="T1" fmla="*/ 175 h 1149"/>
              <a:gd name="T2" fmla="*/ 320 w 1149"/>
              <a:gd name="T3" fmla="*/ 175 h 1149"/>
              <a:gd name="T4" fmla="*/ 414 w 1149"/>
              <a:gd name="T5" fmla="*/ 449 h 1149"/>
              <a:gd name="T6" fmla="*/ 480 w 1149"/>
              <a:gd name="T7" fmla="*/ 355 h 1149"/>
              <a:gd name="T8" fmla="*/ 509 w 1149"/>
              <a:gd name="T9" fmla="*/ 355 h 1149"/>
              <a:gd name="T10" fmla="*/ 188 w 1149"/>
              <a:gd name="T11" fmla="*/ 601 h 1149"/>
              <a:gd name="T12" fmla="*/ 321 w 1149"/>
              <a:gd name="T13" fmla="*/ 468 h 1149"/>
              <a:gd name="T14" fmla="*/ 189 w 1149"/>
              <a:gd name="T15" fmla="*/ 535 h 1149"/>
              <a:gd name="T16" fmla="*/ 414 w 1149"/>
              <a:gd name="T17" fmla="*/ 909 h 1149"/>
              <a:gd name="T18" fmla="*/ 414 w 1149"/>
              <a:gd name="T19" fmla="*/ 720 h 1149"/>
              <a:gd name="T20" fmla="*/ 414 w 1149"/>
              <a:gd name="T21" fmla="*/ 880 h 1149"/>
              <a:gd name="T22" fmla="*/ 294 w 1149"/>
              <a:gd name="T23" fmla="*/ 989 h 1149"/>
              <a:gd name="T24" fmla="*/ 294 w 1149"/>
              <a:gd name="T25" fmla="*/ 960 h 1149"/>
              <a:gd name="T26" fmla="*/ 414 w 1149"/>
              <a:gd name="T27" fmla="*/ 1069 h 1149"/>
              <a:gd name="T28" fmla="*/ 509 w 1149"/>
              <a:gd name="T29" fmla="*/ 975 h 1149"/>
              <a:gd name="T30" fmla="*/ 1014 w 1149"/>
              <a:gd name="T31" fmla="*/ 149 h 1149"/>
              <a:gd name="T32" fmla="*/ 1040 w 1149"/>
              <a:gd name="T33" fmla="*/ 175 h 1149"/>
              <a:gd name="T34" fmla="*/ 1094 w 1149"/>
              <a:gd name="T35" fmla="*/ 469 h 1149"/>
              <a:gd name="T36" fmla="*/ 1120 w 1149"/>
              <a:gd name="T37" fmla="*/ 495 h 1149"/>
              <a:gd name="T38" fmla="*/ 1094 w 1149"/>
              <a:gd name="T39" fmla="*/ 629 h 1149"/>
              <a:gd name="T40" fmla="*/ 1120 w 1149"/>
              <a:gd name="T41" fmla="*/ 655 h 1149"/>
              <a:gd name="T42" fmla="*/ 1014 w 1149"/>
              <a:gd name="T43" fmla="*/ 949 h 1149"/>
              <a:gd name="T44" fmla="*/ 1040 w 1149"/>
              <a:gd name="T45" fmla="*/ 975 h 1149"/>
              <a:gd name="T46" fmla="*/ 283 w 1149"/>
              <a:gd name="T47" fmla="*/ 1040 h 1149"/>
              <a:gd name="T48" fmla="*/ 560 w 1149"/>
              <a:gd name="T49" fmla="*/ 975 h 1149"/>
              <a:gd name="T50" fmla="*/ 289 w 1149"/>
              <a:gd name="T51" fmla="*/ 102 h 1149"/>
              <a:gd name="T52" fmla="*/ 288 w 1149"/>
              <a:gd name="T53" fmla="*/ 247 h 1149"/>
              <a:gd name="T54" fmla="*/ 252 w 1149"/>
              <a:gd name="T55" fmla="*/ 111 h 1149"/>
              <a:gd name="T56" fmla="*/ 151 w 1149"/>
              <a:gd name="T57" fmla="*/ 386 h 1149"/>
              <a:gd name="T58" fmla="*/ 126 w 1149"/>
              <a:gd name="T59" fmla="*/ 749 h 1149"/>
              <a:gd name="T60" fmla="*/ 149 w 1149"/>
              <a:gd name="T61" fmla="*/ 766 h 1149"/>
              <a:gd name="T62" fmla="*/ 274 w 1149"/>
              <a:gd name="T63" fmla="*/ 1040 h 1149"/>
              <a:gd name="T64" fmla="*/ 414 w 1149"/>
              <a:gd name="T65" fmla="*/ 1149 h 1149"/>
              <a:gd name="T66" fmla="*/ 109 w 1149"/>
              <a:gd name="T67" fmla="*/ 773 h 1149"/>
              <a:gd name="T68" fmla="*/ 80 w 1149"/>
              <a:gd name="T69" fmla="*/ 275 h 1149"/>
              <a:gd name="T70" fmla="*/ 589 w 1149"/>
              <a:gd name="T71" fmla="*/ 175 h 1149"/>
              <a:gd name="T72" fmla="*/ 1000 w 1149"/>
              <a:gd name="T73" fmla="*/ 295 h 1149"/>
              <a:gd name="T74" fmla="*/ 1014 w 1149"/>
              <a:gd name="T75" fmla="*/ 120 h 1149"/>
              <a:gd name="T76" fmla="*/ 1029 w 1149"/>
              <a:gd name="T77" fmla="*/ 295 h 1149"/>
              <a:gd name="T78" fmla="*/ 589 w 1149"/>
              <a:gd name="T79" fmla="*/ 480 h 1149"/>
              <a:gd name="T80" fmla="*/ 1149 w 1149"/>
              <a:gd name="T81" fmla="*/ 495 h 1149"/>
              <a:gd name="T82" fmla="*/ 589 w 1149"/>
              <a:gd name="T83" fmla="*/ 509 h 1149"/>
              <a:gd name="T84" fmla="*/ 1095 w 1149"/>
              <a:gd name="T85" fmla="*/ 600 h 1149"/>
              <a:gd name="T86" fmla="*/ 1042 w 1149"/>
              <a:gd name="T87" fmla="*/ 669 h 1149"/>
              <a:gd name="T88" fmla="*/ 934 w 1149"/>
              <a:gd name="T89" fmla="*/ 760 h 1149"/>
              <a:gd name="T90" fmla="*/ 1069 w 1149"/>
              <a:gd name="T91" fmla="*/ 974 h 1149"/>
              <a:gd name="T92" fmla="*/ 1000 w 1149"/>
              <a:gd name="T93" fmla="*/ 922 h 1149"/>
              <a:gd name="T94" fmla="*/ 589 w 1149"/>
              <a:gd name="T95" fmla="*/ 78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49" h="1149">
                <a:moveTo>
                  <a:pt x="509" y="175"/>
                </a:moveTo>
                <a:lnTo>
                  <a:pt x="509" y="175"/>
                </a:lnTo>
                <a:lnTo>
                  <a:pt x="480" y="175"/>
                </a:lnTo>
                <a:cubicBezTo>
                  <a:pt x="480" y="138"/>
                  <a:pt x="451" y="109"/>
                  <a:pt x="414" y="109"/>
                </a:cubicBezTo>
                <a:cubicBezTo>
                  <a:pt x="378" y="109"/>
                  <a:pt x="349" y="138"/>
                  <a:pt x="349" y="175"/>
                </a:cubicBezTo>
                <a:lnTo>
                  <a:pt x="320" y="175"/>
                </a:lnTo>
                <a:cubicBezTo>
                  <a:pt x="320" y="122"/>
                  <a:pt x="362" y="80"/>
                  <a:pt x="414" y="80"/>
                </a:cubicBezTo>
                <a:cubicBezTo>
                  <a:pt x="467" y="80"/>
                  <a:pt x="509" y="122"/>
                  <a:pt x="509" y="175"/>
                </a:cubicBezTo>
                <a:close/>
                <a:moveTo>
                  <a:pt x="414" y="449"/>
                </a:moveTo>
                <a:lnTo>
                  <a:pt x="414" y="449"/>
                </a:lnTo>
                <a:lnTo>
                  <a:pt x="414" y="420"/>
                </a:lnTo>
                <a:cubicBezTo>
                  <a:pt x="451" y="420"/>
                  <a:pt x="480" y="391"/>
                  <a:pt x="480" y="355"/>
                </a:cubicBezTo>
                <a:cubicBezTo>
                  <a:pt x="480" y="318"/>
                  <a:pt x="451" y="289"/>
                  <a:pt x="414" y="289"/>
                </a:cubicBezTo>
                <a:lnTo>
                  <a:pt x="414" y="260"/>
                </a:lnTo>
                <a:cubicBezTo>
                  <a:pt x="467" y="260"/>
                  <a:pt x="509" y="302"/>
                  <a:pt x="509" y="355"/>
                </a:cubicBezTo>
                <a:cubicBezTo>
                  <a:pt x="509" y="407"/>
                  <a:pt x="467" y="449"/>
                  <a:pt x="414" y="449"/>
                </a:cubicBezTo>
                <a:close/>
                <a:moveTo>
                  <a:pt x="188" y="601"/>
                </a:moveTo>
                <a:lnTo>
                  <a:pt x="188" y="601"/>
                </a:lnTo>
                <a:cubicBezTo>
                  <a:pt x="170" y="583"/>
                  <a:pt x="160" y="560"/>
                  <a:pt x="160" y="535"/>
                </a:cubicBezTo>
                <a:cubicBezTo>
                  <a:pt x="160" y="479"/>
                  <a:pt x="199" y="440"/>
                  <a:pt x="254" y="440"/>
                </a:cubicBezTo>
                <a:cubicBezTo>
                  <a:pt x="280" y="440"/>
                  <a:pt x="303" y="450"/>
                  <a:pt x="321" y="468"/>
                </a:cubicBezTo>
                <a:lnTo>
                  <a:pt x="301" y="488"/>
                </a:lnTo>
                <a:cubicBezTo>
                  <a:pt x="288" y="476"/>
                  <a:pt x="272" y="469"/>
                  <a:pt x="254" y="469"/>
                </a:cubicBezTo>
                <a:cubicBezTo>
                  <a:pt x="215" y="469"/>
                  <a:pt x="189" y="495"/>
                  <a:pt x="189" y="535"/>
                </a:cubicBezTo>
                <a:cubicBezTo>
                  <a:pt x="189" y="552"/>
                  <a:pt x="196" y="568"/>
                  <a:pt x="208" y="581"/>
                </a:cubicBezTo>
                <a:lnTo>
                  <a:pt x="188" y="601"/>
                </a:lnTo>
                <a:close/>
                <a:moveTo>
                  <a:pt x="414" y="909"/>
                </a:moveTo>
                <a:lnTo>
                  <a:pt x="414" y="909"/>
                </a:lnTo>
                <a:cubicBezTo>
                  <a:pt x="362" y="909"/>
                  <a:pt x="320" y="867"/>
                  <a:pt x="320" y="815"/>
                </a:cubicBezTo>
                <a:cubicBezTo>
                  <a:pt x="320" y="762"/>
                  <a:pt x="362" y="720"/>
                  <a:pt x="414" y="720"/>
                </a:cubicBezTo>
                <a:lnTo>
                  <a:pt x="414" y="749"/>
                </a:lnTo>
                <a:cubicBezTo>
                  <a:pt x="378" y="749"/>
                  <a:pt x="349" y="778"/>
                  <a:pt x="349" y="815"/>
                </a:cubicBezTo>
                <a:cubicBezTo>
                  <a:pt x="349" y="851"/>
                  <a:pt x="378" y="880"/>
                  <a:pt x="414" y="880"/>
                </a:cubicBezTo>
                <a:lnTo>
                  <a:pt x="414" y="909"/>
                </a:lnTo>
                <a:close/>
                <a:moveTo>
                  <a:pt x="294" y="989"/>
                </a:moveTo>
                <a:lnTo>
                  <a:pt x="294" y="989"/>
                </a:lnTo>
                <a:cubicBezTo>
                  <a:pt x="231" y="989"/>
                  <a:pt x="180" y="938"/>
                  <a:pt x="180" y="875"/>
                </a:cubicBezTo>
                <a:lnTo>
                  <a:pt x="209" y="875"/>
                </a:lnTo>
                <a:cubicBezTo>
                  <a:pt x="209" y="922"/>
                  <a:pt x="247" y="960"/>
                  <a:pt x="294" y="960"/>
                </a:cubicBezTo>
                <a:cubicBezTo>
                  <a:pt x="294" y="960"/>
                  <a:pt x="294" y="989"/>
                  <a:pt x="294" y="989"/>
                </a:cubicBezTo>
                <a:close/>
                <a:moveTo>
                  <a:pt x="414" y="1069"/>
                </a:moveTo>
                <a:lnTo>
                  <a:pt x="414" y="1069"/>
                </a:lnTo>
                <a:lnTo>
                  <a:pt x="414" y="1040"/>
                </a:lnTo>
                <a:cubicBezTo>
                  <a:pt x="451" y="1040"/>
                  <a:pt x="480" y="1011"/>
                  <a:pt x="480" y="975"/>
                </a:cubicBezTo>
                <a:lnTo>
                  <a:pt x="509" y="975"/>
                </a:lnTo>
                <a:cubicBezTo>
                  <a:pt x="509" y="1027"/>
                  <a:pt x="467" y="1069"/>
                  <a:pt x="414" y="1069"/>
                </a:cubicBezTo>
                <a:close/>
                <a:moveTo>
                  <a:pt x="1014" y="149"/>
                </a:moveTo>
                <a:lnTo>
                  <a:pt x="1014" y="149"/>
                </a:lnTo>
                <a:cubicBezTo>
                  <a:pt x="1000" y="149"/>
                  <a:pt x="989" y="160"/>
                  <a:pt x="989" y="175"/>
                </a:cubicBezTo>
                <a:cubicBezTo>
                  <a:pt x="989" y="189"/>
                  <a:pt x="1000" y="200"/>
                  <a:pt x="1014" y="200"/>
                </a:cubicBezTo>
                <a:cubicBezTo>
                  <a:pt x="1029" y="200"/>
                  <a:pt x="1040" y="189"/>
                  <a:pt x="1040" y="175"/>
                </a:cubicBezTo>
                <a:cubicBezTo>
                  <a:pt x="1040" y="160"/>
                  <a:pt x="1029" y="149"/>
                  <a:pt x="1014" y="149"/>
                </a:cubicBezTo>
                <a:close/>
                <a:moveTo>
                  <a:pt x="1094" y="469"/>
                </a:moveTo>
                <a:lnTo>
                  <a:pt x="1094" y="469"/>
                </a:lnTo>
                <a:cubicBezTo>
                  <a:pt x="1080" y="469"/>
                  <a:pt x="1069" y="480"/>
                  <a:pt x="1069" y="495"/>
                </a:cubicBezTo>
                <a:cubicBezTo>
                  <a:pt x="1069" y="509"/>
                  <a:pt x="1080" y="520"/>
                  <a:pt x="1094" y="520"/>
                </a:cubicBezTo>
                <a:cubicBezTo>
                  <a:pt x="1109" y="520"/>
                  <a:pt x="1120" y="509"/>
                  <a:pt x="1120" y="495"/>
                </a:cubicBezTo>
                <a:cubicBezTo>
                  <a:pt x="1120" y="480"/>
                  <a:pt x="1109" y="469"/>
                  <a:pt x="1094" y="469"/>
                </a:cubicBezTo>
                <a:close/>
                <a:moveTo>
                  <a:pt x="1094" y="629"/>
                </a:moveTo>
                <a:lnTo>
                  <a:pt x="1094" y="629"/>
                </a:lnTo>
                <a:cubicBezTo>
                  <a:pt x="1080" y="629"/>
                  <a:pt x="1069" y="640"/>
                  <a:pt x="1069" y="655"/>
                </a:cubicBezTo>
                <a:cubicBezTo>
                  <a:pt x="1069" y="669"/>
                  <a:pt x="1080" y="680"/>
                  <a:pt x="1094" y="680"/>
                </a:cubicBezTo>
                <a:cubicBezTo>
                  <a:pt x="1109" y="680"/>
                  <a:pt x="1120" y="669"/>
                  <a:pt x="1120" y="655"/>
                </a:cubicBezTo>
                <a:cubicBezTo>
                  <a:pt x="1120" y="640"/>
                  <a:pt x="1109" y="629"/>
                  <a:pt x="1094" y="629"/>
                </a:cubicBezTo>
                <a:close/>
                <a:moveTo>
                  <a:pt x="1014" y="949"/>
                </a:moveTo>
                <a:lnTo>
                  <a:pt x="1014" y="949"/>
                </a:lnTo>
                <a:cubicBezTo>
                  <a:pt x="1000" y="949"/>
                  <a:pt x="989" y="960"/>
                  <a:pt x="989" y="975"/>
                </a:cubicBezTo>
                <a:cubicBezTo>
                  <a:pt x="989" y="989"/>
                  <a:pt x="1000" y="1000"/>
                  <a:pt x="1014" y="1000"/>
                </a:cubicBezTo>
                <a:cubicBezTo>
                  <a:pt x="1029" y="1000"/>
                  <a:pt x="1040" y="989"/>
                  <a:pt x="1040" y="975"/>
                </a:cubicBezTo>
                <a:cubicBezTo>
                  <a:pt x="1040" y="960"/>
                  <a:pt x="1029" y="949"/>
                  <a:pt x="1014" y="949"/>
                </a:cubicBezTo>
                <a:close/>
                <a:moveTo>
                  <a:pt x="283" y="1040"/>
                </a:moveTo>
                <a:lnTo>
                  <a:pt x="283" y="1040"/>
                </a:lnTo>
                <a:lnTo>
                  <a:pt x="289" y="1047"/>
                </a:lnTo>
                <a:cubicBezTo>
                  <a:pt x="316" y="1093"/>
                  <a:pt x="362" y="1120"/>
                  <a:pt x="414" y="1120"/>
                </a:cubicBezTo>
                <a:cubicBezTo>
                  <a:pt x="495" y="1120"/>
                  <a:pt x="560" y="1055"/>
                  <a:pt x="560" y="975"/>
                </a:cubicBezTo>
                <a:lnTo>
                  <a:pt x="560" y="175"/>
                </a:lnTo>
                <a:cubicBezTo>
                  <a:pt x="560" y="94"/>
                  <a:pt x="495" y="29"/>
                  <a:pt x="414" y="29"/>
                </a:cubicBezTo>
                <a:cubicBezTo>
                  <a:pt x="362" y="29"/>
                  <a:pt x="316" y="56"/>
                  <a:pt x="289" y="102"/>
                </a:cubicBezTo>
                <a:lnTo>
                  <a:pt x="284" y="109"/>
                </a:lnTo>
                <a:cubicBezTo>
                  <a:pt x="274" y="129"/>
                  <a:pt x="269" y="152"/>
                  <a:pt x="269" y="175"/>
                </a:cubicBezTo>
                <a:cubicBezTo>
                  <a:pt x="269" y="200"/>
                  <a:pt x="276" y="225"/>
                  <a:pt x="288" y="247"/>
                </a:cubicBezTo>
                <a:lnTo>
                  <a:pt x="263" y="262"/>
                </a:lnTo>
                <a:cubicBezTo>
                  <a:pt x="248" y="235"/>
                  <a:pt x="240" y="205"/>
                  <a:pt x="240" y="175"/>
                </a:cubicBezTo>
                <a:cubicBezTo>
                  <a:pt x="240" y="153"/>
                  <a:pt x="244" y="131"/>
                  <a:pt x="252" y="111"/>
                </a:cubicBezTo>
                <a:cubicBezTo>
                  <a:pt x="171" y="122"/>
                  <a:pt x="109" y="191"/>
                  <a:pt x="109" y="275"/>
                </a:cubicBezTo>
                <a:cubicBezTo>
                  <a:pt x="109" y="310"/>
                  <a:pt x="120" y="343"/>
                  <a:pt x="142" y="372"/>
                </a:cubicBezTo>
                <a:lnTo>
                  <a:pt x="151" y="386"/>
                </a:lnTo>
                <a:lnTo>
                  <a:pt x="137" y="394"/>
                </a:lnTo>
                <a:cubicBezTo>
                  <a:pt x="70" y="430"/>
                  <a:pt x="29" y="499"/>
                  <a:pt x="29" y="575"/>
                </a:cubicBezTo>
                <a:cubicBezTo>
                  <a:pt x="29" y="646"/>
                  <a:pt x="66" y="712"/>
                  <a:pt x="126" y="749"/>
                </a:cubicBezTo>
                <a:cubicBezTo>
                  <a:pt x="163" y="705"/>
                  <a:pt x="217" y="680"/>
                  <a:pt x="274" y="680"/>
                </a:cubicBezTo>
                <a:lnTo>
                  <a:pt x="274" y="709"/>
                </a:lnTo>
                <a:cubicBezTo>
                  <a:pt x="226" y="709"/>
                  <a:pt x="181" y="730"/>
                  <a:pt x="149" y="766"/>
                </a:cubicBezTo>
                <a:lnTo>
                  <a:pt x="142" y="777"/>
                </a:lnTo>
                <a:cubicBezTo>
                  <a:pt x="120" y="806"/>
                  <a:pt x="109" y="839"/>
                  <a:pt x="109" y="875"/>
                </a:cubicBezTo>
                <a:cubicBezTo>
                  <a:pt x="109" y="966"/>
                  <a:pt x="183" y="1040"/>
                  <a:pt x="274" y="1040"/>
                </a:cubicBezTo>
                <a:lnTo>
                  <a:pt x="283" y="1040"/>
                </a:lnTo>
                <a:close/>
                <a:moveTo>
                  <a:pt x="414" y="1149"/>
                </a:moveTo>
                <a:lnTo>
                  <a:pt x="414" y="1149"/>
                </a:lnTo>
                <a:cubicBezTo>
                  <a:pt x="356" y="1149"/>
                  <a:pt x="300" y="1118"/>
                  <a:pt x="268" y="1068"/>
                </a:cubicBezTo>
                <a:cubicBezTo>
                  <a:pt x="163" y="1064"/>
                  <a:pt x="80" y="979"/>
                  <a:pt x="80" y="875"/>
                </a:cubicBezTo>
                <a:cubicBezTo>
                  <a:pt x="80" y="839"/>
                  <a:pt x="90" y="804"/>
                  <a:pt x="109" y="773"/>
                </a:cubicBezTo>
                <a:cubicBezTo>
                  <a:pt x="42" y="730"/>
                  <a:pt x="0" y="655"/>
                  <a:pt x="0" y="575"/>
                </a:cubicBezTo>
                <a:cubicBezTo>
                  <a:pt x="0" y="494"/>
                  <a:pt x="42" y="419"/>
                  <a:pt x="109" y="376"/>
                </a:cubicBezTo>
                <a:cubicBezTo>
                  <a:pt x="90" y="345"/>
                  <a:pt x="80" y="311"/>
                  <a:pt x="80" y="275"/>
                </a:cubicBezTo>
                <a:cubicBezTo>
                  <a:pt x="80" y="169"/>
                  <a:pt x="164" y="83"/>
                  <a:pt x="269" y="80"/>
                </a:cubicBezTo>
                <a:cubicBezTo>
                  <a:pt x="301" y="31"/>
                  <a:pt x="356" y="0"/>
                  <a:pt x="414" y="0"/>
                </a:cubicBezTo>
                <a:cubicBezTo>
                  <a:pt x="511" y="0"/>
                  <a:pt x="589" y="78"/>
                  <a:pt x="589" y="175"/>
                </a:cubicBezTo>
                <a:lnTo>
                  <a:pt x="589" y="360"/>
                </a:lnTo>
                <a:lnTo>
                  <a:pt x="934" y="360"/>
                </a:lnTo>
                <a:cubicBezTo>
                  <a:pt x="971" y="360"/>
                  <a:pt x="1000" y="331"/>
                  <a:pt x="1000" y="295"/>
                </a:cubicBezTo>
                <a:lnTo>
                  <a:pt x="1000" y="227"/>
                </a:lnTo>
                <a:cubicBezTo>
                  <a:pt x="977" y="221"/>
                  <a:pt x="960" y="200"/>
                  <a:pt x="960" y="175"/>
                </a:cubicBezTo>
                <a:cubicBezTo>
                  <a:pt x="960" y="145"/>
                  <a:pt x="984" y="120"/>
                  <a:pt x="1014" y="120"/>
                </a:cubicBezTo>
                <a:cubicBezTo>
                  <a:pt x="1044" y="120"/>
                  <a:pt x="1069" y="145"/>
                  <a:pt x="1069" y="175"/>
                </a:cubicBezTo>
                <a:cubicBezTo>
                  <a:pt x="1069" y="200"/>
                  <a:pt x="1052" y="221"/>
                  <a:pt x="1029" y="227"/>
                </a:cubicBezTo>
                <a:lnTo>
                  <a:pt x="1029" y="295"/>
                </a:lnTo>
                <a:cubicBezTo>
                  <a:pt x="1029" y="347"/>
                  <a:pt x="987" y="389"/>
                  <a:pt x="934" y="389"/>
                </a:cubicBezTo>
                <a:lnTo>
                  <a:pt x="589" y="389"/>
                </a:lnTo>
                <a:lnTo>
                  <a:pt x="589" y="480"/>
                </a:lnTo>
                <a:lnTo>
                  <a:pt x="1042" y="480"/>
                </a:lnTo>
                <a:cubicBezTo>
                  <a:pt x="1048" y="457"/>
                  <a:pt x="1070" y="440"/>
                  <a:pt x="1095" y="440"/>
                </a:cubicBezTo>
                <a:cubicBezTo>
                  <a:pt x="1125" y="440"/>
                  <a:pt x="1149" y="465"/>
                  <a:pt x="1149" y="495"/>
                </a:cubicBezTo>
                <a:cubicBezTo>
                  <a:pt x="1149" y="525"/>
                  <a:pt x="1125" y="549"/>
                  <a:pt x="1095" y="549"/>
                </a:cubicBezTo>
                <a:cubicBezTo>
                  <a:pt x="1070" y="549"/>
                  <a:pt x="1048" y="532"/>
                  <a:pt x="1042" y="509"/>
                </a:cubicBezTo>
                <a:lnTo>
                  <a:pt x="589" y="509"/>
                </a:lnTo>
                <a:lnTo>
                  <a:pt x="589" y="640"/>
                </a:lnTo>
                <a:lnTo>
                  <a:pt x="1042" y="640"/>
                </a:lnTo>
                <a:cubicBezTo>
                  <a:pt x="1048" y="617"/>
                  <a:pt x="1070" y="600"/>
                  <a:pt x="1095" y="600"/>
                </a:cubicBezTo>
                <a:cubicBezTo>
                  <a:pt x="1125" y="600"/>
                  <a:pt x="1149" y="625"/>
                  <a:pt x="1149" y="655"/>
                </a:cubicBezTo>
                <a:cubicBezTo>
                  <a:pt x="1149" y="685"/>
                  <a:pt x="1125" y="709"/>
                  <a:pt x="1095" y="709"/>
                </a:cubicBezTo>
                <a:cubicBezTo>
                  <a:pt x="1070" y="709"/>
                  <a:pt x="1048" y="692"/>
                  <a:pt x="1042" y="669"/>
                </a:cubicBezTo>
                <a:lnTo>
                  <a:pt x="589" y="669"/>
                </a:lnTo>
                <a:lnTo>
                  <a:pt x="589" y="760"/>
                </a:lnTo>
                <a:lnTo>
                  <a:pt x="934" y="760"/>
                </a:lnTo>
                <a:cubicBezTo>
                  <a:pt x="987" y="760"/>
                  <a:pt x="1029" y="802"/>
                  <a:pt x="1029" y="854"/>
                </a:cubicBezTo>
                <a:lnTo>
                  <a:pt x="1029" y="922"/>
                </a:lnTo>
                <a:cubicBezTo>
                  <a:pt x="1052" y="928"/>
                  <a:pt x="1069" y="949"/>
                  <a:pt x="1069" y="974"/>
                </a:cubicBezTo>
                <a:cubicBezTo>
                  <a:pt x="1069" y="1004"/>
                  <a:pt x="1044" y="1029"/>
                  <a:pt x="1014" y="1029"/>
                </a:cubicBezTo>
                <a:cubicBezTo>
                  <a:pt x="984" y="1029"/>
                  <a:pt x="960" y="1004"/>
                  <a:pt x="960" y="974"/>
                </a:cubicBezTo>
                <a:cubicBezTo>
                  <a:pt x="960" y="949"/>
                  <a:pt x="977" y="928"/>
                  <a:pt x="1000" y="922"/>
                </a:cubicBezTo>
                <a:lnTo>
                  <a:pt x="1000" y="855"/>
                </a:lnTo>
                <a:cubicBezTo>
                  <a:pt x="1000" y="818"/>
                  <a:pt x="971" y="789"/>
                  <a:pt x="934" y="789"/>
                </a:cubicBezTo>
                <a:lnTo>
                  <a:pt x="589" y="789"/>
                </a:lnTo>
                <a:lnTo>
                  <a:pt x="589" y="975"/>
                </a:lnTo>
                <a:cubicBezTo>
                  <a:pt x="589" y="1071"/>
                  <a:pt x="511" y="1149"/>
                  <a:pt x="414" y="114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lang="uk-UA" sz="3600" b="0" i="0" u="none" strike="noStrike" kern="1200" cap="none" spc="0" normalizeH="0" baseline="0" noProof="0">
              <a:ln>
                <a:noFill/>
              </a:ln>
              <a:solidFill>
                <a:srgbClr val="000000"/>
              </a:solidFill>
              <a:effectLst/>
              <a:uLnTx/>
              <a:uFillTx/>
              <a:latin typeface="IBM Plex Sans Light"/>
              <a:ea typeface="IBM Plex Sans Light"/>
              <a:cs typeface="IBM Plex Sans Light"/>
            </a:endParaRPr>
          </a:p>
        </p:txBody>
      </p:sp>
      <p:sp>
        <p:nvSpPr>
          <p:cNvPr id="88" name="Freeform 29">
            <a:extLst>
              <a:ext uri="{FF2B5EF4-FFF2-40B4-BE49-F238E27FC236}">
                <a16:creationId xmlns:a16="http://schemas.microsoft.com/office/drawing/2014/main" id="{71817AB7-9DFC-40D5-04C2-6966A94BC302}"/>
              </a:ext>
            </a:extLst>
          </p:cNvPr>
          <p:cNvSpPr>
            <a:spLocks noEditPoints="1"/>
          </p:cNvSpPr>
          <p:nvPr/>
        </p:nvSpPr>
        <p:spPr bwMode="auto">
          <a:xfrm>
            <a:off x="21064548" y="1093788"/>
            <a:ext cx="1039813" cy="1038225"/>
          </a:xfrm>
          <a:custGeom>
            <a:avLst/>
            <a:gdLst>
              <a:gd name="T0" fmla="*/ 29 w 1229"/>
              <a:gd name="T1" fmla="*/ 840 h 1229"/>
              <a:gd name="T2" fmla="*/ 200 w 1229"/>
              <a:gd name="T3" fmla="*/ 589 h 1229"/>
              <a:gd name="T4" fmla="*/ 29 w 1229"/>
              <a:gd name="T5" fmla="*/ 840 h 1229"/>
              <a:gd name="T6" fmla="*/ 214 w 1229"/>
              <a:gd name="T7" fmla="*/ 869 h 1229"/>
              <a:gd name="T8" fmla="*/ 0 w 1229"/>
              <a:gd name="T9" fmla="*/ 855 h 1229"/>
              <a:gd name="T10" fmla="*/ 14 w 1229"/>
              <a:gd name="T11" fmla="*/ 560 h 1229"/>
              <a:gd name="T12" fmla="*/ 229 w 1229"/>
              <a:gd name="T13" fmla="*/ 575 h 1229"/>
              <a:gd name="T14" fmla="*/ 214 w 1229"/>
              <a:gd name="T15" fmla="*/ 869 h 1229"/>
              <a:gd name="T16" fmla="*/ 869 w 1229"/>
              <a:gd name="T17" fmla="*/ 1055 h 1229"/>
              <a:gd name="T18" fmla="*/ 840 w 1229"/>
              <a:gd name="T19" fmla="*/ 989 h 1229"/>
              <a:gd name="T20" fmla="*/ 734 w 1229"/>
              <a:gd name="T21" fmla="*/ 960 h 1229"/>
              <a:gd name="T22" fmla="*/ 960 w 1229"/>
              <a:gd name="T23" fmla="*/ 915 h 1229"/>
              <a:gd name="T24" fmla="*/ 794 w 1229"/>
              <a:gd name="T25" fmla="*/ 869 h 1229"/>
              <a:gd name="T26" fmla="*/ 794 w 1229"/>
              <a:gd name="T27" fmla="*/ 720 h 1229"/>
              <a:gd name="T28" fmla="*/ 840 w 1229"/>
              <a:gd name="T29" fmla="*/ 655 h 1229"/>
              <a:gd name="T30" fmla="*/ 869 w 1229"/>
              <a:gd name="T31" fmla="*/ 720 h 1229"/>
              <a:gd name="T32" fmla="*/ 974 w 1229"/>
              <a:gd name="T33" fmla="*/ 749 h 1229"/>
              <a:gd name="T34" fmla="*/ 749 w 1229"/>
              <a:gd name="T35" fmla="*/ 795 h 1229"/>
              <a:gd name="T36" fmla="*/ 914 w 1229"/>
              <a:gd name="T37" fmla="*/ 840 h 1229"/>
              <a:gd name="T38" fmla="*/ 914 w 1229"/>
              <a:gd name="T39" fmla="*/ 989 h 1229"/>
              <a:gd name="T40" fmla="*/ 869 w 1229"/>
              <a:gd name="T41" fmla="*/ 1055 h 1229"/>
              <a:gd name="T42" fmla="*/ 669 w 1229"/>
              <a:gd name="T43" fmla="*/ 29 h 1229"/>
              <a:gd name="T44" fmla="*/ 679 w 1229"/>
              <a:gd name="T45" fmla="*/ 524 h 1229"/>
              <a:gd name="T46" fmla="*/ 840 w 1229"/>
              <a:gd name="T47" fmla="*/ 480 h 1229"/>
              <a:gd name="T48" fmla="*/ 669 w 1229"/>
              <a:gd name="T49" fmla="*/ 29 h 1229"/>
              <a:gd name="T50" fmla="*/ 349 w 1229"/>
              <a:gd name="T51" fmla="*/ 840 h 1229"/>
              <a:gd name="T52" fmla="*/ 520 w 1229"/>
              <a:gd name="T53" fmla="*/ 687 h 1229"/>
              <a:gd name="T54" fmla="*/ 349 w 1229"/>
              <a:gd name="T55" fmla="*/ 349 h 1229"/>
              <a:gd name="T56" fmla="*/ 854 w 1229"/>
              <a:gd name="T57" fmla="*/ 509 h 1229"/>
              <a:gd name="T58" fmla="*/ 662 w 1229"/>
              <a:gd name="T59" fmla="*/ 567 h 1229"/>
              <a:gd name="T60" fmla="*/ 509 w 1229"/>
              <a:gd name="T61" fmla="*/ 855 h 1229"/>
              <a:gd name="T62" fmla="*/ 1200 w 1229"/>
              <a:gd name="T63" fmla="*/ 855 h 1229"/>
              <a:gd name="T64" fmla="*/ 854 w 1229"/>
              <a:gd name="T65" fmla="*/ 1229 h 1229"/>
              <a:gd name="T66" fmla="*/ 480 w 1229"/>
              <a:gd name="T67" fmla="*/ 869 h 1229"/>
              <a:gd name="T68" fmla="*/ 320 w 1229"/>
              <a:gd name="T69" fmla="*/ 855 h 1229"/>
              <a:gd name="T70" fmla="*/ 334 w 1229"/>
              <a:gd name="T71" fmla="*/ 320 h 1229"/>
              <a:gd name="T72" fmla="*/ 545 w 1229"/>
              <a:gd name="T73" fmla="*/ 324 h 1229"/>
              <a:gd name="T74" fmla="*/ 549 w 1229"/>
              <a:gd name="T75" fmla="*/ 638 h 1229"/>
              <a:gd name="T76" fmla="*/ 640 w 1229"/>
              <a:gd name="T77" fmla="*/ 14 h 1229"/>
              <a:gd name="T78" fmla="*/ 854 w 1229"/>
              <a:gd name="T79" fmla="*/ 0 h 1229"/>
              <a:gd name="T80" fmla="*/ 869 w 1229"/>
              <a:gd name="T81" fmla="*/ 15 h 1229"/>
              <a:gd name="T82" fmla="*/ 1229 w 1229"/>
              <a:gd name="T83" fmla="*/ 855 h 1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29" h="1229">
                <a:moveTo>
                  <a:pt x="29" y="840"/>
                </a:moveTo>
                <a:lnTo>
                  <a:pt x="29" y="840"/>
                </a:lnTo>
                <a:lnTo>
                  <a:pt x="200" y="840"/>
                </a:lnTo>
                <a:lnTo>
                  <a:pt x="200" y="589"/>
                </a:lnTo>
                <a:lnTo>
                  <a:pt x="29" y="589"/>
                </a:lnTo>
                <a:lnTo>
                  <a:pt x="29" y="840"/>
                </a:lnTo>
                <a:close/>
                <a:moveTo>
                  <a:pt x="214" y="869"/>
                </a:moveTo>
                <a:lnTo>
                  <a:pt x="214" y="869"/>
                </a:lnTo>
                <a:lnTo>
                  <a:pt x="14" y="869"/>
                </a:lnTo>
                <a:cubicBezTo>
                  <a:pt x="7" y="869"/>
                  <a:pt x="0" y="862"/>
                  <a:pt x="0" y="855"/>
                </a:cubicBezTo>
                <a:lnTo>
                  <a:pt x="0" y="575"/>
                </a:lnTo>
                <a:cubicBezTo>
                  <a:pt x="0" y="567"/>
                  <a:pt x="7" y="560"/>
                  <a:pt x="14" y="560"/>
                </a:cubicBezTo>
                <a:lnTo>
                  <a:pt x="214" y="560"/>
                </a:lnTo>
                <a:cubicBezTo>
                  <a:pt x="222" y="560"/>
                  <a:pt x="229" y="567"/>
                  <a:pt x="229" y="575"/>
                </a:cubicBezTo>
                <a:lnTo>
                  <a:pt x="229" y="855"/>
                </a:lnTo>
                <a:cubicBezTo>
                  <a:pt x="229" y="862"/>
                  <a:pt x="222" y="869"/>
                  <a:pt x="214" y="869"/>
                </a:cubicBezTo>
                <a:close/>
                <a:moveTo>
                  <a:pt x="869" y="1055"/>
                </a:moveTo>
                <a:lnTo>
                  <a:pt x="869" y="1055"/>
                </a:lnTo>
                <a:lnTo>
                  <a:pt x="840" y="1055"/>
                </a:lnTo>
                <a:lnTo>
                  <a:pt x="840" y="989"/>
                </a:lnTo>
                <a:lnTo>
                  <a:pt x="734" y="989"/>
                </a:lnTo>
                <a:lnTo>
                  <a:pt x="734" y="960"/>
                </a:lnTo>
                <a:lnTo>
                  <a:pt x="914" y="960"/>
                </a:lnTo>
                <a:cubicBezTo>
                  <a:pt x="940" y="960"/>
                  <a:pt x="960" y="940"/>
                  <a:pt x="960" y="915"/>
                </a:cubicBezTo>
                <a:cubicBezTo>
                  <a:pt x="960" y="889"/>
                  <a:pt x="940" y="869"/>
                  <a:pt x="914" y="869"/>
                </a:cubicBezTo>
                <a:lnTo>
                  <a:pt x="794" y="869"/>
                </a:lnTo>
                <a:cubicBezTo>
                  <a:pt x="753" y="869"/>
                  <a:pt x="720" y="836"/>
                  <a:pt x="720" y="795"/>
                </a:cubicBezTo>
                <a:cubicBezTo>
                  <a:pt x="720" y="754"/>
                  <a:pt x="753" y="720"/>
                  <a:pt x="794" y="720"/>
                </a:cubicBezTo>
                <a:lnTo>
                  <a:pt x="840" y="720"/>
                </a:lnTo>
                <a:lnTo>
                  <a:pt x="840" y="655"/>
                </a:lnTo>
                <a:lnTo>
                  <a:pt x="869" y="655"/>
                </a:lnTo>
                <a:lnTo>
                  <a:pt x="869" y="720"/>
                </a:lnTo>
                <a:lnTo>
                  <a:pt x="974" y="720"/>
                </a:lnTo>
                <a:lnTo>
                  <a:pt x="974" y="749"/>
                </a:lnTo>
                <a:lnTo>
                  <a:pt x="794" y="749"/>
                </a:lnTo>
                <a:cubicBezTo>
                  <a:pt x="769" y="749"/>
                  <a:pt x="749" y="769"/>
                  <a:pt x="749" y="795"/>
                </a:cubicBezTo>
                <a:cubicBezTo>
                  <a:pt x="749" y="820"/>
                  <a:pt x="769" y="840"/>
                  <a:pt x="794" y="840"/>
                </a:cubicBezTo>
                <a:lnTo>
                  <a:pt x="914" y="840"/>
                </a:lnTo>
                <a:cubicBezTo>
                  <a:pt x="955" y="840"/>
                  <a:pt x="989" y="874"/>
                  <a:pt x="989" y="915"/>
                </a:cubicBezTo>
                <a:cubicBezTo>
                  <a:pt x="989" y="956"/>
                  <a:pt x="955" y="989"/>
                  <a:pt x="914" y="989"/>
                </a:cubicBezTo>
                <a:lnTo>
                  <a:pt x="869" y="989"/>
                </a:lnTo>
                <a:lnTo>
                  <a:pt x="869" y="1055"/>
                </a:lnTo>
                <a:close/>
                <a:moveTo>
                  <a:pt x="669" y="29"/>
                </a:moveTo>
                <a:lnTo>
                  <a:pt x="669" y="29"/>
                </a:lnTo>
                <a:lnTo>
                  <a:pt x="669" y="529"/>
                </a:lnTo>
                <a:cubicBezTo>
                  <a:pt x="672" y="528"/>
                  <a:pt x="676" y="526"/>
                  <a:pt x="679" y="524"/>
                </a:cubicBezTo>
                <a:cubicBezTo>
                  <a:pt x="704" y="511"/>
                  <a:pt x="730" y="500"/>
                  <a:pt x="756" y="493"/>
                </a:cubicBezTo>
                <a:cubicBezTo>
                  <a:pt x="784" y="486"/>
                  <a:pt x="812" y="481"/>
                  <a:pt x="840" y="480"/>
                </a:cubicBezTo>
                <a:lnTo>
                  <a:pt x="840" y="29"/>
                </a:lnTo>
                <a:lnTo>
                  <a:pt x="669" y="29"/>
                </a:lnTo>
                <a:close/>
                <a:moveTo>
                  <a:pt x="349" y="840"/>
                </a:moveTo>
                <a:lnTo>
                  <a:pt x="349" y="840"/>
                </a:lnTo>
                <a:lnTo>
                  <a:pt x="480" y="840"/>
                </a:lnTo>
                <a:cubicBezTo>
                  <a:pt x="482" y="787"/>
                  <a:pt x="496" y="734"/>
                  <a:pt x="520" y="687"/>
                </a:cubicBezTo>
                <a:lnTo>
                  <a:pt x="520" y="349"/>
                </a:lnTo>
                <a:lnTo>
                  <a:pt x="349" y="349"/>
                </a:lnTo>
                <a:lnTo>
                  <a:pt x="349" y="840"/>
                </a:lnTo>
                <a:close/>
                <a:moveTo>
                  <a:pt x="854" y="509"/>
                </a:moveTo>
                <a:lnTo>
                  <a:pt x="854" y="509"/>
                </a:lnTo>
                <a:cubicBezTo>
                  <a:pt x="786" y="509"/>
                  <a:pt x="719" y="529"/>
                  <a:pt x="662" y="567"/>
                </a:cubicBezTo>
                <a:cubicBezTo>
                  <a:pt x="614" y="600"/>
                  <a:pt x="574" y="644"/>
                  <a:pt x="547" y="697"/>
                </a:cubicBezTo>
                <a:cubicBezTo>
                  <a:pt x="522" y="745"/>
                  <a:pt x="509" y="800"/>
                  <a:pt x="509" y="855"/>
                </a:cubicBezTo>
                <a:cubicBezTo>
                  <a:pt x="509" y="1045"/>
                  <a:pt x="664" y="1200"/>
                  <a:pt x="854" y="1200"/>
                </a:cubicBezTo>
                <a:cubicBezTo>
                  <a:pt x="1045" y="1200"/>
                  <a:pt x="1200" y="1045"/>
                  <a:pt x="1200" y="855"/>
                </a:cubicBezTo>
                <a:cubicBezTo>
                  <a:pt x="1200" y="664"/>
                  <a:pt x="1045" y="509"/>
                  <a:pt x="854" y="509"/>
                </a:cubicBezTo>
                <a:close/>
                <a:moveTo>
                  <a:pt x="854" y="1229"/>
                </a:moveTo>
                <a:lnTo>
                  <a:pt x="854" y="1229"/>
                </a:lnTo>
                <a:cubicBezTo>
                  <a:pt x="653" y="1229"/>
                  <a:pt x="488" y="1069"/>
                  <a:pt x="480" y="869"/>
                </a:cubicBezTo>
                <a:lnTo>
                  <a:pt x="334" y="869"/>
                </a:lnTo>
                <a:cubicBezTo>
                  <a:pt x="327" y="869"/>
                  <a:pt x="320" y="862"/>
                  <a:pt x="320" y="855"/>
                </a:cubicBezTo>
                <a:lnTo>
                  <a:pt x="320" y="335"/>
                </a:lnTo>
                <a:cubicBezTo>
                  <a:pt x="320" y="327"/>
                  <a:pt x="327" y="320"/>
                  <a:pt x="334" y="320"/>
                </a:cubicBezTo>
                <a:lnTo>
                  <a:pt x="534" y="320"/>
                </a:lnTo>
                <a:cubicBezTo>
                  <a:pt x="538" y="320"/>
                  <a:pt x="542" y="322"/>
                  <a:pt x="545" y="324"/>
                </a:cubicBezTo>
                <a:cubicBezTo>
                  <a:pt x="547" y="327"/>
                  <a:pt x="549" y="331"/>
                  <a:pt x="549" y="335"/>
                </a:cubicBezTo>
                <a:lnTo>
                  <a:pt x="549" y="638"/>
                </a:lnTo>
                <a:cubicBezTo>
                  <a:pt x="574" y="603"/>
                  <a:pt x="605" y="572"/>
                  <a:pt x="640" y="548"/>
                </a:cubicBezTo>
                <a:lnTo>
                  <a:pt x="640" y="14"/>
                </a:lnTo>
                <a:cubicBezTo>
                  <a:pt x="640" y="7"/>
                  <a:pt x="647" y="0"/>
                  <a:pt x="654" y="0"/>
                </a:cubicBezTo>
                <a:lnTo>
                  <a:pt x="854" y="0"/>
                </a:lnTo>
                <a:cubicBezTo>
                  <a:pt x="858" y="0"/>
                  <a:pt x="862" y="2"/>
                  <a:pt x="865" y="4"/>
                </a:cubicBezTo>
                <a:cubicBezTo>
                  <a:pt x="867" y="7"/>
                  <a:pt x="869" y="11"/>
                  <a:pt x="869" y="15"/>
                </a:cubicBezTo>
                <a:lnTo>
                  <a:pt x="869" y="480"/>
                </a:lnTo>
                <a:cubicBezTo>
                  <a:pt x="1069" y="488"/>
                  <a:pt x="1229" y="653"/>
                  <a:pt x="1229" y="855"/>
                </a:cubicBezTo>
                <a:cubicBezTo>
                  <a:pt x="1229" y="1061"/>
                  <a:pt x="1061" y="1229"/>
                  <a:pt x="854" y="122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lang="uk-UA" sz="3600" b="0" i="0" u="none" strike="noStrike" kern="1200" cap="none" spc="0" normalizeH="0" baseline="0" noProof="0">
              <a:ln>
                <a:noFill/>
              </a:ln>
              <a:solidFill>
                <a:srgbClr val="000000"/>
              </a:solidFill>
              <a:effectLst/>
              <a:uLnTx/>
              <a:uFillTx/>
              <a:latin typeface="IBM Plex Sans Light"/>
              <a:ea typeface="IBM Plex Sans Light"/>
              <a:cs typeface="IBM Plex Sans Light"/>
            </a:endParaRPr>
          </a:p>
        </p:txBody>
      </p:sp>
    </p:spTree>
    <p:extLst>
      <p:ext uri="{BB962C8B-B14F-4D97-AF65-F5344CB8AC3E}">
        <p14:creationId xmlns:p14="http://schemas.microsoft.com/office/powerpoint/2010/main" val="143166447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334B6-801A-5730-DCBF-C254E6DD6D6A}"/>
              </a:ext>
            </a:extLst>
          </p:cNvPr>
          <p:cNvSpPr>
            <a:spLocks noGrp="1"/>
          </p:cNvSpPr>
          <p:nvPr>
            <p:ph type="title"/>
          </p:nvPr>
        </p:nvSpPr>
        <p:spPr>
          <a:xfrm>
            <a:off x="1906438" y="596463"/>
            <a:ext cx="7239943" cy="1525588"/>
          </a:xfrm>
        </p:spPr>
        <p:txBody>
          <a:bodyPr/>
          <a:lstStyle/>
          <a:p>
            <a:r>
              <a:rPr lang="en-US" dirty="0">
                <a:latin typeface="IBM Plex Sans Light"/>
              </a:rPr>
              <a:t>GenAI in Maximo</a:t>
            </a:r>
          </a:p>
        </p:txBody>
      </p:sp>
      <p:sp>
        <p:nvSpPr>
          <p:cNvPr id="14" name="Text Placeholder 13">
            <a:extLst>
              <a:ext uri="{FF2B5EF4-FFF2-40B4-BE49-F238E27FC236}">
                <a16:creationId xmlns:a16="http://schemas.microsoft.com/office/drawing/2014/main" id="{C7FFC6E3-E0F2-0B8A-8316-A549DD0A17E8}"/>
              </a:ext>
            </a:extLst>
          </p:cNvPr>
          <p:cNvSpPr>
            <a:spLocks noGrp="1"/>
          </p:cNvSpPr>
          <p:nvPr>
            <p:ph type="body" sz="quarter" idx="11"/>
          </p:nvPr>
        </p:nvSpPr>
        <p:spPr>
          <a:xfrm>
            <a:off x="576000" y="3635821"/>
            <a:ext cx="4956175" cy="9153525"/>
          </a:xfrm>
        </p:spPr>
        <p:txBody>
          <a:bodyPr/>
          <a:lstStyle/>
          <a:p>
            <a:r>
              <a:rPr kumimoji="0" lang="en-US" sz="3600" b="0" i="0" u="none" strike="noStrike" kern="0" cap="none" spc="0" normalizeH="0" baseline="0" noProof="0" dirty="0">
                <a:ln>
                  <a:noFill/>
                </a:ln>
                <a:solidFill>
                  <a:srgbClr val="0F62FE"/>
                </a:solidFill>
                <a:effectLst/>
                <a:uLnTx/>
                <a:uFillTx/>
                <a:latin typeface="IBM Plex Sans Light"/>
                <a:ea typeface="IBM Plex Sans Light"/>
                <a:cs typeface="IBM Plex Sans Light"/>
                <a:sym typeface="IBM Plex Sans Light"/>
              </a:rPr>
              <a:t>Work Order Intelligence</a:t>
            </a:r>
          </a:p>
          <a:p>
            <a:endParaRPr lang="en-CA" dirty="0"/>
          </a:p>
          <a:p>
            <a:pPr marL="571500" marR="0" lvl="0" indent="-571500" algn="l" defTabSz="4876800" rtl="0" eaLnBrk="1" fontAlgn="auto" latinLnBrk="0" hangingPunct="1">
              <a:lnSpc>
                <a:spcPct val="100000"/>
              </a:lnSpc>
              <a:spcBef>
                <a:spcPts val="1200"/>
              </a:spcBef>
              <a:spcAft>
                <a:spcPts val="0"/>
              </a:spcAft>
              <a:buClrTx/>
              <a:buSzPct val="100000"/>
              <a:buFont typeface="IBM Plex Sans Light" panose="020B0604020202020204" pitchFamily="34" charset="0"/>
              <a:buChar char="•"/>
              <a:tabLst/>
              <a:defRPr/>
            </a:pPr>
            <a:r>
              <a:rPr kumimoji="0" lang="en-US" sz="2800" b="0" i="0" u="none" strike="noStrike" kern="0" cap="none" spc="0" normalizeH="0" baseline="0" noProof="0" dirty="0">
                <a:ln>
                  <a:noFill/>
                </a:ln>
                <a:solidFill>
                  <a:srgbClr val="000000"/>
                </a:solidFill>
                <a:effectLst/>
                <a:uLnTx/>
                <a:uFillTx/>
                <a:latin typeface="IBM Plex Sans Light"/>
                <a:ea typeface="IBM Plex Sans Light"/>
                <a:cs typeface="IBM Plex Sans Light"/>
                <a:sym typeface="IBM Plex Sans Light"/>
              </a:rPr>
              <a:t>Work Order Intelligence, problem code recommendation. (available </a:t>
            </a:r>
            <a:r>
              <a:rPr lang="en-US" sz="2800" dirty="0">
                <a:solidFill>
                  <a:srgbClr val="000000"/>
                </a:solidFill>
                <a:latin typeface="IBM Plex Sans Light"/>
              </a:rPr>
              <a:t>from</a:t>
            </a:r>
            <a:r>
              <a:rPr kumimoji="0" lang="en-US" sz="2800" b="0" i="0" u="none" strike="noStrike" kern="0" cap="none" spc="0" normalizeH="0" baseline="0" noProof="0" dirty="0">
                <a:ln>
                  <a:noFill/>
                </a:ln>
                <a:solidFill>
                  <a:srgbClr val="000000"/>
                </a:solidFill>
                <a:effectLst/>
                <a:uLnTx/>
                <a:uFillTx/>
                <a:latin typeface="IBM Plex Sans Light"/>
                <a:ea typeface="IBM Plex Sans Light"/>
                <a:cs typeface="IBM Plex Sans Light"/>
                <a:sym typeface="IBM Plex Sans Light"/>
              </a:rPr>
              <a:t> MAS 9.0)</a:t>
            </a:r>
            <a:br>
              <a:rPr kumimoji="0" lang="en-US" sz="2800" b="0" i="0" u="none" strike="noStrike" kern="0" cap="none" spc="0" normalizeH="0" baseline="0" noProof="0" dirty="0">
                <a:ln>
                  <a:noFill/>
                </a:ln>
                <a:solidFill>
                  <a:srgbClr val="000000"/>
                </a:solidFill>
                <a:effectLst/>
                <a:uLnTx/>
                <a:uFillTx/>
                <a:latin typeface="IBM Plex Sans Light"/>
                <a:ea typeface="IBM Plex Sans Light"/>
                <a:cs typeface="IBM Plex Sans Light"/>
                <a:sym typeface="IBM Plex Sans Light"/>
              </a:rPr>
            </a:br>
            <a:endParaRPr kumimoji="0" lang="en-US" sz="2800" b="0" i="0" u="none" strike="noStrike" kern="0" cap="none" spc="0" normalizeH="0" baseline="0" noProof="0" dirty="0">
              <a:ln>
                <a:noFill/>
              </a:ln>
              <a:solidFill>
                <a:srgbClr val="000000"/>
              </a:solidFill>
              <a:effectLst/>
              <a:uLnTx/>
              <a:uFillTx/>
              <a:latin typeface="IBM Plex Sans Light"/>
              <a:ea typeface="IBM Plex Sans Light"/>
              <a:cs typeface="IBM Plex Sans Light"/>
              <a:sym typeface="IBM Plex Sans Light"/>
            </a:endParaRPr>
          </a:p>
          <a:p>
            <a:pPr marL="571500" marR="0" lvl="0" indent="-571500" algn="l" defTabSz="4876800" rtl="0" eaLnBrk="1" fontAlgn="auto" latinLnBrk="0" hangingPunct="1">
              <a:lnSpc>
                <a:spcPct val="100000"/>
              </a:lnSpc>
              <a:spcBef>
                <a:spcPts val="1200"/>
              </a:spcBef>
              <a:spcAft>
                <a:spcPts val="0"/>
              </a:spcAft>
              <a:buClrTx/>
              <a:buSzPct val="100000"/>
              <a:buFont typeface="IBM Plex Sans Light" panose="020B0604020202020204" pitchFamily="34" charset="0"/>
              <a:buChar char="•"/>
              <a:tabLst/>
              <a:defRPr/>
            </a:pPr>
            <a:r>
              <a:rPr kumimoji="0" lang="en-US" sz="2800" b="0" i="0" u="none" strike="noStrike" kern="0" cap="none" spc="0" normalizeH="0" baseline="0" noProof="0" dirty="0">
                <a:ln>
                  <a:noFill/>
                </a:ln>
                <a:solidFill>
                  <a:srgbClr val="000000"/>
                </a:solidFill>
                <a:effectLst/>
                <a:uLnTx/>
                <a:uFillTx/>
                <a:latin typeface="IBM Plex Sans Light"/>
                <a:ea typeface="IBM Plex Sans Light"/>
                <a:cs typeface="IBM Plex Sans Light"/>
                <a:sym typeface="IBM Plex Sans Light"/>
              </a:rPr>
              <a:t>Improve maintenance decisions and data quality for reporting/analytics.</a:t>
            </a:r>
            <a:br>
              <a:rPr kumimoji="0" lang="en-US" sz="2800" b="0" i="0" u="none" strike="noStrike" kern="0" cap="none" spc="0" normalizeH="0" baseline="0" noProof="0" dirty="0">
                <a:ln>
                  <a:noFill/>
                </a:ln>
                <a:solidFill>
                  <a:srgbClr val="000000"/>
                </a:solidFill>
                <a:effectLst/>
                <a:uLnTx/>
                <a:uFillTx/>
                <a:latin typeface="IBM Plex Sans Light"/>
                <a:ea typeface="IBM Plex Sans Light"/>
                <a:cs typeface="IBM Plex Sans Light"/>
                <a:sym typeface="IBM Plex Sans Light"/>
              </a:rPr>
            </a:br>
            <a:endParaRPr kumimoji="0" lang="en-US" sz="2800" b="0" i="0" u="none" strike="noStrike" kern="0" cap="none" spc="0" normalizeH="0" baseline="0" noProof="0" dirty="0">
              <a:ln>
                <a:noFill/>
              </a:ln>
              <a:solidFill>
                <a:srgbClr val="000000"/>
              </a:solidFill>
              <a:effectLst/>
              <a:uLnTx/>
              <a:uFillTx/>
              <a:latin typeface="IBM Plex Sans Light"/>
              <a:ea typeface="IBM Plex Sans Light"/>
              <a:cs typeface="IBM Plex Sans Light"/>
              <a:sym typeface="IBM Plex Sans Light"/>
            </a:endParaRPr>
          </a:p>
          <a:p>
            <a:pPr marL="571500" marR="0" lvl="0" indent="-571500" algn="l" defTabSz="4876800" rtl="0" eaLnBrk="1" fontAlgn="auto" latinLnBrk="0" hangingPunct="1">
              <a:lnSpc>
                <a:spcPct val="100000"/>
              </a:lnSpc>
              <a:spcBef>
                <a:spcPts val="1200"/>
              </a:spcBef>
              <a:spcAft>
                <a:spcPts val="0"/>
              </a:spcAft>
              <a:buClrTx/>
              <a:buSzPct val="100000"/>
              <a:buFont typeface="IBM Plex Sans Light" panose="020B0604020202020204" pitchFamily="34" charset="0"/>
              <a:buChar char="•"/>
              <a:tabLst/>
              <a:defRPr/>
            </a:pPr>
            <a:r>
              <a:rPr kumimoji="0" lang="en-US" sz="2800" b="0" i="0" u="none" strike="noStrike" kern="0" cap="none" spc="0" normalizeH="0" baseline="0" noProof="0" dirty="0">
                <a:ln>
                  <a:noFill/>
                </a:ln>
                <a:solidFill>
                  <a:srgbClr val="000000"/>
                </a:solidFill>
                <a:effectLst/>
                <a:uLnTx/>
                <a:uFillTx/>
                <a:latin typeface="IBM Plex Sans Light"/>
                <a:ea typeface="IBM Plex Sans Light"/>
                <a:cs typeface="IBM Plex Sans Light"/>
                <a:sym typeface="IBM Plex Sans Light"/>
              </a:rPr>
              <a:t>Expand to support other Maximo object attribute,</a:t>
            </a:r>
            <a:r>
              <a:rPr lang="en-US" sz="2800" dirty="0">
                <a:solidFill>
                  <a:srgbClr val="000000"/>
                </a:solidFill>
                <a:latin typeface="IBM Plex Sans Light"/>
                <a:ea typeface="IBM Plex Sans Light"/>
                <a:cs typeface="IBM Plex Sans Light"/>
              </a:rPr>
              <a:t> like </a:t>
            </a:r>
            <a:r>
              <a:rPr kumimoji="0" lang="en-US" sz="2800" b="0" i="0" u="none" strike="noStrike" kern="0" cap="none" spc="0" normalizeH="0" baseline="0" noProof="0" dirty="0">
                <a:ln>
                  <a:noFill/>
                </a:ln>
                <a:solidFill>
                  <a:srgbClr val="000000"/>
                </a:solidFill>
                <a:effectLst/>
                <a:uLnTx/>
                <a:uFillTx/>
                <a:latin typeface="IBM Plex Sans Light"/>
                <a:ea typeface="IBM Plex Sans Light"/>
                <a:cs typeface="IBM Plex Sans Light"/>
                <a:sym typeface="IBM Plex Sans Light"/>
              </a:rPr>
              <a:t>form fields using AI.</a:t>
            </a:r>
          </a:p>
          <a:p>
            <a:endParaRPr lang="en-CA" dirty="0"/>
          </a:p>
        </p:txBody>
      </p:sp>
      <p:sp>
        <p:nvSpPr>
          <p:cNvPr id="16" name="Text Placeholder 15">
            <a:extLst>
              <a:ext uri="{FF2B5EF4-FFF2-40B4-BE49-F238E27FC236}">
                <a16:creationId xmlns:a16="http://schemas.microsoft.com/office/drawing/2014/main" id="{D1D7D2F2-A3B9-6AD4-E190-A158601D0B0B}"/>
              </a:ext>
            </a:extLst>
          </p:cNvPr>
          <p:cNvSpPr>
            <a:spLocks noGrp="1"/>
          </p:cNvSpPr>
          <p:nvPr>
            <p:ph type="body" sz="quarter" idx="12"/>
          </p:nvPr>
        </p:nvSpPr>
        <p:spPr>
          <a:xfrm>
            <a:off x="6670675" y="3635821"/>
            <a:ext cx="4951413" cy="9153525"/>
          </a:xfrm>
        </p:spPr>
        <p:txBody>
          <a:bodyPr/>
          <a:lstStyle/>
          <a:p>
            <a:r>
              <a:rPr kumimoji="0" lang="en-US" sz="3600" b="0" i="0" u="none" strike="noStrike" kern="0" cap="none" spc="0" normalizeH="0" baseline="0" noProof="0" dirty="0">
                <a:ln>
                  <a:noFill/>
                </a:ln>
                <a:solidFill>
                  <a:srgbClr val="0F62FE"/>
                </a:solidFill>
                <a:effectLst/>
                <a:uLnTx/>
                <a:uFillTx/>
                <a:latin typeface="IBM Plex Sans Light"/>
                <a:ea typeface="IBM Plex Sans Light"/>
                <a:cs typeface="IBM Plex Sans Light"/>
                <a:sym typeface="IBM Plex Sans Light"/>
              </a:rPr>
              <a:t>Maximo Assistant</a:t>
            </a:r>
          </a:p>
          <a:p>
            <a:endParaRPr lang="en-US" dirty="0">
              <a:solidFill>
                <a:srgbClr val="0F62FE"/>
              </a:solidFill>
              <a:latin typeface="IBM Plex Sans Light"/>
              <a:ea typeface="IBM Plex Sans Light"/>
              <a:cs typeface="IBM Plex Sans Light"/>
            </a:endParaRPr>
          </a:p>
          <a:p>
            <a:pPr marL="571500" marR="0" lvl="0" indent="-571500" algn="l" defTabSz="4876800" rtl="0" eaLnBrk="1" fontAlgn="auto" latinLnBrk="0" hangingPunct="1">
              <a:lnSpc>
                <a:spcPct val="100000"/>
              </a:lnSpc>
              <a:spcBef>
                <a:spcPts val="1200"/>
              </a:spcBef>
              <a:spcAft>
                <a:spcPts val="0"/>
              </a:spcAft>
              <a:buClrTx/>
              <a:buSzPct val="100000"/>
              <a:buFont typeface="IBM Plex Sans Light"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IBM Plex Sans Light"/>
                <a:ea typeface="IBM Plex Sans Light"/>
                <a:cs typeface="IBM Plex Sans Light"/>
              </a:rPr>
              <a:t>Enhances Maximo productivity with a conversational AI assistant that provides on-demand insights and guided actions from unstructured data.</a:t>
            </a:r>
            <a:br>
              <a:rPr kumimoji="0" lang="en-US" sz="2800" b="0" i="0" u="none" strike="noStrike" kern="1200" cap="none" spc="0" normalizeH="0" baseline="0" noProof="0" dirty="0">
                <a:ln>
                  <a:noFill/>
                </a:ln>
                <a:solidFill>
                  <a:srgbClr val="000000"/>
                </a:solidFill>
                <a:effectLst/>
                <a:uLnTx/>
                <a:uFillTx/>
                <a:latin typeface="IBM Plex Sans Light"/>
                <a:ea typeface="IBM Plex Sans Light"/>
                <a:cs typeface="IBM Plex Sans Light"/>
              </a:rPr>
            </a:br>
            <a:endParaRPr kumimoji="0" lang="en-US" sz="2800" b="0" i="0" u="none" strike="noStrike" kern="1200" cap="none" spc="0" normalizeH="0" baseline="0" noProof="0" dirty="0">
              <a:ln>
                <a:noFill/>
              </a:ln>
              <a:solidFill>
                <a:srgbClr val="000000"/>
              </a:solidFill>
              <a:effectLst/>
              <a:uLnTx/>
              <a:uFillTx/>
              <a:latin typeface="IBM Plex Sans Light"/>
              <a:ea typeface="IBM Plex Sans Light"/>
              <a:cs typeface="IBM Plex Sans Light"/>
            </a:endParaRPr>
          </a:p>
          <a:p>
            <a:pPr marL="571500" marR="0" lvl="0" indent="-571500" algn="l" defTabSz="4876800" rtl="0" eaLnBrk="1" fontAlgn="auto" latinLnBrk="0" hangingPunct="1">
              <a:lnSpc>
                <a:spcPct val="100000"/>
              </a:lnSpc>
              <a:spcBef>
                <a:spcPts val="1200"/>
              </a:spcBef>
              <a:spcAft>
                <a:spcPts val="0"/>
              </a:spcAft>
              <a:buClrTx/>
              <a:buSzPct val="100000"/>
              <a:buFont typeface="IBM Plex Sans Light"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IBM Plex Sans Light"/>
                <a:ea typeface="IBM Plex Sans Light"/>
                <a:cs typeface="IBM Plex Sans Light"/>
              </a:rPr>
              <a:t>Utilizes data from Maximo Objects and augment by adding relevant documents to support various key roles and use cases.</a:t>
            </a:r>
          </a:p>
          <a:p>
            <a:pPr marL="571500" marR="0" lvl="0" indent="-571500" algn="l" defTabSz="4876800" rtl="0" eaLnBrk="1" fontAlgn="auto" latinLnBrk="0" hangingPunct="1">
              <a:lnSpc>
                <a:spcPct val="100000"/>
              </a:lnSpc>
              <a:spcBef>
                <a:spcPts val="1200"/>
              </a:spcBef>
              <a:spcAft>
                <a:spcPts val="0"/>
              </a:spcAft>
              <a:buClrTx/>
              <a:buSzPct val="100000"/>
              <a:buFont typeface="IBM Plex Sans Light" panose="020B0604020202020204" pitchFamily="34" charset="0"/>
              <a:buChar char="•"/>
              <a:tabLst/>
              <a:defRPr/>
            </a:pPr>
            <a:endParaRPr kumimoji="0" lang="en-US" sz="3600" b="0" i="0" u="none" strike="noStrike" kern="0" cap="none" spc="0" normalizeH="0" baseline="0" noProof="0" dirty="0">
              <a:ln>
                <a:noFill/>
              </a:ln>
              <a:solidFill>
                <a:srgbClr val="000000"/>
              </a:solidFill>
              <a:effectLst/>
              <a:uLnTx/>
              <a:uFillTx/>
              <a:latin typeface="IBM Plex Sans Light"/>
              <a:ea typeface="IBM Plex Sans Light"/>
              <a:cs typeface="IBM Plex Sans Light"/>
              <a:sym typeface="IBM Plex Sans Light"/>
            </a:endParaRPr>
          </a:p>
          <a:p>
            <a:endParaRPr kumimoji="0" lang="en-US" sz="3600" b="0" i="0" u="none" strike="noStrike" kern="0" cap="none" spc="0" normalizeH="0" baseline="0" noProof="0" dirty="0">
              <a:ln>
                <a:noFill/>
              </a:ln>
              <a:solidFill>
                <a:srgbClr val="0F62FE"/>
              </a:solidFill>
              <a:effectLst/>
              <a:uLnTx/>
              <a:uFillTx/>
              <a:latin typeface="IBM Plex Sans Light"/>
              <a:ea typeface="IBM Plex Sans Light"/>
              <a:cs typeface="IBM Plex Sans Light"/>
              <a:sym typeface="IBM Plex Sans Light"/>
            </a:endParaRPr>
          </a:p>
          <a:p>
            <a:endParaRPr lang="en-CA" dirty="0"/>
          </a:p>
        </p:txBody>
      </p:sp>
      <p:sp>
        <p:nvSpPr>
          <p:cNvPr id="17" name="Text Placeholder 16">
            <a:extLst>
              <a:ext uri="{FF2B5EF4-FFF2-40B4-BE49-F238E27FC236}">
                <a16:creationId xmlns:a16="http://schemas.microsoft.com/office/drawing/2014/main" id="{A77E322D-D5DE-F8B5-3518-FC5642BE67DC}"/>
              </a:ext>
            </a:extLst>
          </p:cNvPr>
          <p:cNvSpPr>
            <a:spLocks noGrp="1"/>
          </p:cNvSpPr>
          <p:nvPr>
            <p:ph type="body" sz="quarter" idx="13"/>
          </p:nvPr>
        </p:nvSpPr>
        <p:spPr>
          <a:xfrm>
            <a:off x="12745275" y="3635821"/>
            <a:ext cx="4953000" cy="9153525"/>
          </a:xfrm>
        </p:spPr>
        <p:txBody>
          <a:bodyPr/>
          <a:lstStyle/>
          <a:p>
            <a:r>
              <a:rPr kumimoji="0" lang="en-US" sz="3600" b="0" i="0" u="none" strike="noStrike" kern="0" cap="none" spc="0" normalizeH="0" baseline="0" noProof="0" dirty="0">
                <a:ln>
                  <a:noFill/>
                </a:ln>
                <a:solidFill>
                  <a:srgbClr val="0F62FE"/>
                </a:solidFill>
                <a:effectLst/>
                <a:uLnTx/>
                <a:uFillTx/>
                <a:latin typeface="IBM Plex Sans Light"/>
                <a:ea typeface="IBM Plex Sans Light"/>
                <a:cs typeface="IBM Plex Sans Light"/>
                <a:sym typeface="IBM Plex Sans Light"/>
              </a:rPr>
              <a:t>FMEA Builder</a:t>
            </a:r>
          </a:p>
          <a:p>
            <a:endParaRPr lang="en-US" dirty="0">
              <a:solidFill>
                <a:srgbClr val="0F62FE"/>
              </a:solidFill>
              <a:latin typeface="IBM Plex Sans Light"/>
              <a:ea typeface="IBM Plex Sans Light"/>
              <a:cs typeface="IBM Plex Sans Light"/>
            </a:endParaRPr>
          </a:p>
          <a:p>
            <a:pPr marL="571500" marR="0" lvl="0" indent="-571500" algn="l" defTabSz="4876800" rtl="0" eaLnBrk="1" fontAlgn="auto" latinLnBrk="0" hangingPunct="1">
              <a:lnSpc>
                <a:spcPct val="100000"/>
              </a:lnSpc>
              <a:spcBef>
                <a:spcPts val="1200"/>
              </a:spcBef>
              <a:spcAft>
                <a:spcPts val="0"/>
              </a:spcAft>
              <a:buClrTx/>
              <a:buSzPct val="100000"/>
              <a:buFont typeface="IBM Plex Sans Light" panose="020B0604020202020204" pitchFamily="34" charset="0"/>
              <a:buChar char="•"/>
              <a:tabLst/>
              <a:defRPr/>
            </a:pPr>
            <a:r>
              <a:rPr kumimoji="0" lang="en-US" sz="2800" b="0" i="0" u="none" strike="noStrike" kern="0" cap="none" spc="0" normalizeH="0" baseline="0" noProof="0" dirty="0">
                <a:ln>
                  <a:noFill/>
                </a:ln>
                <a:solidFill>
                  <a:srgbClr val="000000"/>
                </a:solidFill>
                <a:effectLst/>
                <a:uLnTx/>
                <a:uFillTx/>
                <a:latin typeface="IBM Plex Sans Light"/>
                <a:ea typeface="IBM Plex Sans Light"/>
                <a:cs typeface="IBM Plex Sans Light"/>
                <a:sym typeface="IBM Plex Sans Light"/>
              </a:rPr>
              <a:t>Reduces creation time of asset FMEA from 100s of hours to minutes.</a:t>
            </a:r>
            <a:br>
              <a:rPr kumimoji="0" lang="en-US" sz="2800" b="0" i="0" u="none" strike="noStrike" kern="0" cap="none" spc="0" normalizeH="0" baseline="0" noProof="0" dirty="0">
                <a:ln>
                  <a:noFill/>
                </a:ln>
                <a:solidFill>
                  <a:srgbClr val="000000"/>
                </a:solidFill>
                <a:effectLst/>
                <a:uLnTx/>
                <a:uFillTx/>
                <a:latin typeface="IBM Plex Sans Light"/>
                <a:ea typeface="IBM Plex Sans Light"/>
                <a:cs typeface="IBM Plex Sans Light"/>
                <a:sym typeface="IBM Plex Sans Light"/>
              </a:rPr>
            </a:br>
            <a:endParaRPr kumimoji="0" lang="en-US" sz="2800" b="0" i="0" u="none" strike="noStrike" kern="0" cap="none" spc="0" normalizeH="0" baseline="0" noProof="0" dirty="0">
              <a:ln>
                <a:noFill/>
              </a:ln>
              <a:solidFill>
                <a:srgbClr val="000000"/>
              </a:solidFill>
              <a:effectLst/>
              <a:uLnTx/>
              <a:uFillTx/>
              <a:latin typeface="IBM Plex Sans Light"/>
              <a:ea typeface="IBM Plex Sans Light"/>
              <a:cs typeface="IBM Plex Sans Light"/>
              <a:sym typeface="IBM Plex Sans Light"/>
            </a:endParaRPr>
          </a:p>
          <a:p>
            <a:pPr marL="571500" marR="0" lvl="0" indent="-571500" algn="l" defTabSz="4876800" rtl="0" eaLnBrk="1" fontAlgn="auto" latinLnBrk="0" hangingPunct="1">
              <a:lnSpc>
                <a:spcPct val="100000"/>
              </a:lnSpc>
              <a:spcBef>
                <a:spcPts val="1200"/>
              </a:spcBef>
              <a:spcAft>
                <a:spcPts val="0"/>
              </a:spcAft>
              <a:buClrTx/>
              <a:buSzPct val="100000"/>
              <a:buFont typeface="IBM Plex Sans Light" panose="020B0604020202020204" pitchFamily="34" charset="0"/>
              <a:buChar char="•"/>
              <a:tabLst/>
              <a:defRPr/>
            </a:pPr>
            <a:r>
              <a:rPr kumimoji="0" lang="en-US" sz="2800" b="0" i="0" u="none" strike="noStrike" kern="0" cap="none" spc="0" normalizeH="0" baseline="0" noProof="0" dirty="0">
                <a:ln>
                  <a:noFill/>
                </a:ln>
                <a:solidFill>
                  <a:srgbClr val="000000"/>
                </a:solidFill>
                <a:effectLst/>
                <a:uLnTx/>
                <a:uFillTx/>
                <a:latin typeface="IBM Plex Sans Light"/>
                <a:ea typeface="IBM Plex Sans Light"/>
                <a:cs typeface="IBM Plex Sans Light"/>
                <a:sym typeface="IBM Plex Sans Light"/>
              </a:rPr>
              <a:t>The FMEA data can provide AI Agents with knowledge about asset failure causes and mitigations.</a:t>
            </a:r>
          </a:p>
          <a:p>
            <a:pPr marL="0" marR="0" lvl="0" indent="0" algn="l" defTabSz="4876800" rtl="0" eaLnBrk="1" fontAlgn="auto" latinLnBrk="0" hangingPunct="1">
              <a:lnSpc>
                <a:spcPct val="100000"/>
              </a:lnSpc>
              <a:spcBef>
                <a:spcPts val="1200"/>
              </a:spcBef>
              <a:spcAft>
                <a:spcPts val="0"/>
              </a:spcAft>
              <a:buClrTx/>
              <a:buSzPct val="100000"/>
              <a:buFontTx/>
              <a:buNone/>
              <a:tabLst/>
              <a:defRPr/>
            </a:pPr>
            <a:endParaRPr kumimoji="0" lang="en-US" sz="4400" b="0" i="0" u="none" strike="noStrike" kern="1200" cap="none" spc="0" normalizeH="0" baseline="0" noProof="0" dirty="0">
              <a:ln>
                <a:noFill/>
              </a:ln>
              <a:solidFill>
                <a:srgbClr val="000000"/>
              </a:solidFill>
              <a:effectLst/>
              <a:uLnTx/>
              <a:uFillTx/>
              <a:latin typeface="IBM Plex Sans Light"/>
              <a:ea typeface="IBM Plex Sans Light"/>
              <a:cs typeface="IBM Plex Sans Light"/>
            </a:endParaRPr>
          </a:p>
          <a:p>
            <a:pPr marL="571500" marR="0" lvl="0" indent="-571500" algn="l" defTabSz="4876800" rtl="0" eaLnBrk="1" fontAlgn="auto" latinLnBrk="0" hangingPunct="1">
              <a:lnSpc>
                <a:spcPct val="100000"/>
              </a:lnSpc>
              <a:spcBef>
                <a:spcPts val="1200"/>
              </a:spcBef>
              <a:spcAft>
                <a:spcPts val="0"/>
              </a:spcAft>
              <a:buClrTx/>
              <a:buSzPct val="100000"/>
              <a:buFont typeface="IBM Plex Sans Light" panose="020B0604020202020204" pitchFamily="34" charset="0"/>
              <a:buChar char="•"/>
              <a:tabLst/>
              <a:defRPr/>
            </a:pPr>
            <a:endParaRPr kumimoji="0" lang="en-US" sz="4400" b="0" i="0" u="none" strike="noStrike" kern="1200" cap="none" spc="0" normalizeH="0" baseline="0" noProof="0" dirty="0">
              <a:ln>
                <a:noFill/>
              </a:ln>
              <a:solidFill>
                <a:srgbClr val="000000"/>
              </a:solidFill>
              <a:effectLst/>
              <a:uLnTx/>
              <a:uFillTx/>
              <a:latin typeface="IBM Plex Sans Light"/>
              <a:ea typeface="IBM Plex Sans Light"/>
              <a:cs typeface="IBM Plex Sans Light"/>
            </a:endParaRPr>
          </a:p>
          <a:p>
            <a:endParaRPr kumimoji="0" lang="en-US" sz="3600" b="0" i="0" u="none" strike="noStrike" kern="0" cap="none" spc="0" normalizeH="0" baseline="0" noProof="0" dirty="0">
              <a:ln>
                <a:noFill/>
              </a:ln>
              <a:solidFill>
                <a:srgbClr val="0F62FE"/>
              </a:solidFill>
              <a:effectLst/>
              <a:uLnTx/>
              <a:uFillTx/>
              <a:latin typeface="IBM Plex Sans Light"/>
              <a:ea typeface="IBM Plex Sans Light"/>
              <a:cs typeface="IBM Plex Sans Light"/>
              <a:sym typeface="IBM Plex Sans Light"/>
            </a:endParaRPr>
          </a:p>
          <a:p>
            <a:endParaRPr lang="en-CA" dirty="0"/>
          </a:p>
        </p:txBody>
      </p:sp>
      <p:sp>
        <p:nvSpPr>
          <p:cNvPr id="18" name="Text Placeholder 17">
            <a:extLst>
              <a:ext uri="{FF2B5EF4-FFF2-40B4-BE49-F238E27FC236}">
                <a16:creationId xmlns:a16="http://schemas.microsoft.com/office/drawing/2014/main" id="{72306C8D-4A90-F759-B323-258ADF2C045A}"/>
              </a:ext>
            </a:extLst>
          </p:cNvPr>
          <p:cNvSpPr>
            <a:spLocks noGrp="1"/>
          </p:cNvSpPr>
          <p:nvPr>
            <p:ph type="body" sz="quarter" idx="14"/>
          </p:nvPr>
        </p:nvSpPr>
        <p:spPr>
          <a:xfrm>
            <a:off x="18187761" y="3635821"/>
            <a:ext cx="5169947" cy="9153525"/>
          </a:xfrm>
        </p:spPr>
        <p:txBody>
          <a:bodyPr/>
          <a:lstStyle/>
          <a:p>
            <a:r>
              <a:rPr kumimoji="0" lang="en-US" b="0" i="0" u="none" strike="noStrike" kern="0" cap="none" spc="0" normalizeH="0" baseline="0" noProof="0" dirty="0">
                <a:ln>
                  <a:noFill/>
                </a:ln>
                <a:solidFill>
                  <a:srgbClr val="0F62FE"/>
                </a:solidFill>
                <a:effectLst/>
                <a:uLnTx/>
                <a:uFillTx/>
                <a:latin typeface="IBM Plex Sans Light"/>
                <a:ea typeface="IBM Plex Sans Light"/>
                <a:cs typeface="IBM Plex Sans Light"/>
                <a:sym typeface="IBM Plex Sans Light"/>
              </a:rPr>
              <a:t>Intelligent CBM</a:t>
            </a:r>
          </a:p>
          <a:p>
            <a:endParaRPr lang="en-CA" dirty="0"/>
          </a:p>
          <a:p>
            <a:pPr marL="571500" marR="0" lvl="0" indent="-571500" algn="l" defTabSz="4876800" rtl="0" eaLnBrk="1" fontAlgn="auto" latinLnBrk="0" hangingPunct="1">
              <a:lnSpc>
                <a:spcPct val="100000"/>
              </a:lnSpc>
              <a:spcBef>
                <a:spcPts val="1200"/>
              </a:spcBef>
              <a:spcAft>
                <a:spcPts val="0"/>
              </a:spcAft>
              <a:buClrTx/>
              <a:buSzPct val="100000"/>
              <a:buFont typeface="IBM Plex Sans Light"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IBM Plex Sans Light"/>
                <a:ea typeface="IBM Plex Sans Light"/>
                <a:cs typeface="IBM Plex Sans Light"/>
              </a:rPr>
              <a:t>Automates workflows </a:t>
            </a:r>
            <a:br>
              <a:rPr kumimoji="0" lang="en-US" sz="2800" b="0" i="0" u="none" strike="noStrike" kern="1200" cap="none" spc="0" normalizeH="0" baseline="0" noProof="0" dirty="0">
                <a:ln>
                  <a:noFill/>
                </a:ln>
                <a:solidFill>
                  <a:srgbClr val="000000"/>
                </a:solidFill>
                <a:effectLst/>
                <a:uLnTx/>
                <a:uFillTx/>
                <a:latin typeface="IBM Plex Sans Light"/>
                <a:ea typeface="IBM Plex Sans Light"/>
                <a:cs typeface="IBM Plex Sans Light"/>
              </a:rPr>
            </a:br>
            <a:r>
              <a:rPr kumimoji="0" lang="en-US" sz="2800" b="0" i="0" u="none" strike="noStrike" kern="1200" cap="none" spc="0" normalizeH="0" baseline="0" noProof="0" dirty="0">
                <a:ln>
                  <a:noFill/>
                </a:ln>
                <a:solidFill>
                  <a:srgbClr val="000000"/>
                </a:solidFill>
                <a:effectLst/>
                <a:uLnTx/>
                <a:uFillTx/>
                <a:latin typeface="IBM Plex Sans Light"/>
                <a:ea typeface="IBM Plex Sans Light"/>
                <a:cs typeface="IBM Plex Sans Light"/>
              </a:rPr>
              <a:t>by integrating AI </a:t>
            </a:r>
            <a:br>
              <a:rPr kumimoji="0" lang="en-US" sz="2800" b="0" i="0" u="none" strike="noStrike" kern="1200" cap="none" spc="0" normalizeH="0" baseline="0" noProof="0" dirty="0">
                <a:ln>
                  <a:noFill/>
                </a:ln>
                <a:solidFill>
                  <a:srgbClr val="000000"/>
                </a:solidFill>
                <a:effectLst/>
                <a:uLnTx/>
                <a:uFillTx/>
                <a:latin typeface="IBM Plex Sans Light"/>
                <a:ea typeface="IBM Plex Sans Light"/>
                <a:cs typeface="IBM Plex Sans Light"/>
              </a:rPr>
            </a:br>
            <a:r>
              <a:rPr kumimoji="0" lang="en-US" sz="2800" b="0" i="0" u="none" strike="noStrike" kern="1200" cap="none" spc="0" normalizeH="0" baseline="0" noProof="0" dirty="0">
                <a:ln>
                  <a:noFill/>
                </a:ln>
                <a:solidFill>
                  <a:srgbClr val="000000"/>
                </a:solidFill>
                <a:effectLst/>
                <a:uLnTx/>
                <a:uFillTx/>
                <a:latin typeface="IBM Plex Sans Light"/>
                <a:ea typeface="IBM Plex Sans Light"/>
                <a:cs typeface="IBM Plex Sans Light"/>
              </a:rPr>
              <a:t>agents to generate work recommendations, </a:t>
            </a:r>
            <a:br>
              <a:rPr kumimoji="0" lang="en-US" sz="2800" b="0" i="0" u="none" strike="noStrike" kern="1200" cap="none" spc="0" normalizeH="0" baseline="0" noProof="0" dirty="0">
                <a:ln>
                  <a:noFill/>
                </a:ln>
                <a:solidFill>
                  <a:srgbClr val="000000"/>
                </a:solidFill>
                <a:effectLst/>
                <a:uLnTx/>
                <a:uFillTx/>
                <a:latin typeface="IBM Plex Sans Light"/>
                <a:ea typeface="IBM Plex Sans Light"/>
                <a:cs typeface="IBM Plex Sans Light"/>
              </a:rPr>
            </a:br>
            <a:r>
              <a:rPr kumimoji="0" lang="en-US" sz="2800" b="0" i="0" u="none" strike="noStrike" kern="1200" cap="none" spc="0" normalizeH="0" baseline="0" noProof="0" dirty="0">
                <a:ln>
                  <a:noFill/>
                </a:ln>
                <a:solidFill>
                  <a:srgbClr val="000000"/>
                </a:solidFill>
                <a:effectLst/>
                <a:uLnTx/>
                <a:uFillTx/>
                <a:latin typeface="IBM Plex Sans Light"/>
                <a:ea typeface="IBM Plex Sans Light"/>
                <a:cs typeface="IBM Plex Sans Light"/>
              </a:rPr>
              <a:t>smart alerts, and maintenance insights.</a:t>
            </a:r>
            <a:br>
              <a:rPr kumimoji="0" lang="en-US" sz="2800" b="0" i="0" u="none" strike="noStrike" kern="1200" cap="none" spc="0" normalizeH="0" baseline="0" noProof="0" dirty="0">
                <a:ln>
                  <a:noFill/>
                </a:ln>
                <a:solidFill>
                  <a:srgbClr val="000000"/>
                </a:solidFill>
                <a:effectLst/>
                <a:uLnTx/>
                <a:uFillTx/>
                <a:latin typeface="IBM Plex Sans Light"/>
                <a:ea typeface="IBM Plex Sans Light"/>
                <a:cs typeface="IBM Plex Sans Light"/>
              </a:rPr>
            </a:br>
            <a:endParaRPr kumimoji="0" lang="en-US" sz="2800" b="0" i="0" u="none" strike="noStrike" kern="1200" cap="none" spc="0" normalizeH="0" baseline="0" noProof="0" dirty="0">
              <a:ln>
                <a:noFill/>
              </a:ln>
              <a:solidFill>
                <a:srgbClr val="000000"/>
              </a:solidFill>
              <a:effectLst/>
              <a:uLnTx/>
              <a:uFillTx/>
              <a:latin typeface="IBM Plex Sans Light"/>
              <a:ea typeface="IBM Plex Sans Light"/>
              <a:cs typeface="IBM Plex Sans Light"/>
            </a:endParaRPr>
          </a:p>
          <a:p>
            <a:pPr marL="571500" marR="0" lvl="0" indent="-571500" algn="l" defTabSz="4876800" rtl="0" eaLnBrk="1" fontAlgn="auto" latinLnBrk="0" hangingPunct="1">
              <a:lnSpc>
                <a:spcPct val="100000"/>
              </a:lnSpc>
              <a:spcBef>
                <a:spcPts val="1200"/>
              </a:spcBef>
              <a:spcAft>
                <a:spcPts val="0"/>
              </a:spcAft>
              <a:buClrTx/>
              <a:buSzPct val="100000"/>
              <a:buFont typeface="IBM Plex Sans Light"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IBM Plex Sans Light"/>
                <a:ea typeface="IBM Plex Sans Light"/>
                <a:cs typeface="IBM Plex Sans Light"/>
              </a:rPr>
              <a:t>AI agents can autonomously make decisions, collaborate with other agents, and execute tasks based on the provided context and predefined objectives.</a:t>
            </a:r>
            <a:endParaRPr kumimoji="0" lang="en-US" sz="2800" b="0" i="0" u="none" strike="noStrike" kern="0" cap="none" spc="0" normalizeH="0" baseline="0" noProof="0" dirty="0">
              <a:ln>
                <a:noFill/>
              </a:ln>
              <a:solidFill>
                <a:srgbClr val="000000"/>
              </a:solidFill>
              <a:effectLst/>
              <a:uLnTx/>
              <a:uFillTx/>
              <a:latin typeface="IBM Plex Sans Light"/>
              <a:ea typeface="IBM Plex Sans Light"/>
              <a:cs typeface="IBM Plex Sans Light"/>
              <a:sym typeface="IBM Plex Sans Light"/>
            </a:endParaRPr>
          </a:p>
          <a:p>
            <a:endParaRPr lang="en-CA" dirty="0"/>
          </a:p>
        </p:txBody>
      </p:sp>
      <p:cxnSp>
        <p:nvCxnSpPr>
          <p:cNvPr id="5" name="Straight Connector 4">
            <a:extLst>
              <a:ext uri="{FF2B5EF4-FFF2-40B4-BE49-F238E27FC236}">
                <a16:creationId xmlns:a16="http://schemas.microsoft.com/office/drawing/2014/main" id="{95323043-F503-23E7-1104-9A3942846543}"/>
              </a:ext>
            </a:extLst>
          </p:cNvPr>
          <p:cNvCxnSpPr>
            <a:cxnSpLocks/>
          </p:cNvCxnSpPr>
          <p:nvPr/>
        </p:nvCxnSpPr>
        <p:spPr bwMode="auto">
          <a:xfrm>
            <a:off x="6449629" y="4497626"/>
            <a:ext cx="0" cy="650911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94343FA6-8084-ACA4-B318-E61622261D1C}"/>
              </a:ext>
            </a:extLst>
          </p:cNvPr>
          <p:cNvCxnSpPr>
            <a:cxnSpLocks/>
          </p:cNvCxnSpPr>
          <p:nvPr/>
        </p:nvCxnSpPr>
        <p:spPr bwMode="auto">
          <a:xfrm>
            <a:off x="12385022" y="4497626"/>
            <a:ext cx="0" cy="665162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608220B8-C72A-06E9-014D-E5F28F233659}"/>
              </a:ext>
            </a:extLst>
          </p:cNvPr>
          <p:cNvSpPr txBox="1"/>
          <p:nvPr/>
        </p:nvSpPr>
        <p:spPr>
          <a:xfrm>
            <a:off x="13642987" y="3638599"/>
            <a:ext cx="3003756" cy="6056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0" marR="0" lvl="0" indent="0" algn="l" defTabSz="4876800" rtl="0" eaLnBrk="1" fontAlgn="auto" latinLnBrk="0" hangingPunct="1">
              <a:lnSpc>
                <a:spcPct val="100000"/>
              </a:lnSpc>
              <a:spcBef>
                <a:spcPts val="5800"/>
              </a:spcBef>
              <a:spcAft>
                <a:spcPts val="0"/>
              </a:spcAft>
              <a:buClrTx/>
              <a:buSzPct val="100000"/>
              <a:buFontTx/>
              <a:buNone/>
              <a:tabLst/>
              <a:defRPr/>
            </a:pPr>
            <a:endParaRPr kumimoji="0" lang="en-US" sz="3600" b="0" i="0" u="none" strike="noStrike" kern="0" cap="none" spc="0" normalizeH="0" baseline="0" noProof="0" dirty="0">
              <a:ln>
                <a:noFill/>
              </a:ln>
              <a:solidFill>
                <a:srgbClr val="0F62FE"/>
              </a:solidFill>
              <a:effectLst/>
              <a:uLnTx/>
              <a:uFillTx/>
              <a:latin typeface="IBM Plex Sans Light"/>
              <a:ea typeface="IBM Plex Sans Light"/>
              <a:cs typeface="IBM Plex Sans Light"/>
              <a:sym typeface="IBM Plex Sans Light"/>
            </a:endParaRPr>
          </a:p>
        </p:txBody>
      </p:sp>
      <p:cxnSp>
        <p:nvCxnSpPr>
          <p:cNvPr id="11" name="Straight Connector 10">
            <a:extLst>
              <a:ext uri="{FF2B5EF4-FFF2-40B4-BE49-F238E27FC236}">
                <a16:creationId xmlns:a16="http://schemas.microsoft.com/office/drawing/2014/main" id="{690B4CA0-79F4-7147-1A4A-29D3E7F69655}"/>
              </a:ext>
            </a:extLst>
          </p:cNvPr>
          <p:cNvCxnSpPr>
            <a:cxnSpLocks/>
          </p:cNvCxnSpPr>
          <p:nvPr/>
        </p:nvCxnSpPr>
        <p:spPr bwMode="auto">
          <a:xfrm>
            <a:off x="17749571" y="4497626"/>
            <a:ext cx="0" cy="650911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C5A74212-14D3-2478-D2DE-6B8E4BA720DE}"/>
              </a:ext>
            </a:extLst>
          </p:cNvPr>
          <p:cNvSpPr txBox="1"/>
          <p:nvPr/>
        </p:nvSpPr>
        <p:spPr>
          <a:xfrm>
            <a:off x="18895060" y="3638599"/>
            <a:ext cx="4618798" cy="6056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0" marR="0" lvl="0" indent="0" algn="l" defTabSz="4876800" rtl="0" eaLnBrk="1" fontAlgn="auto" latinLnBrk="0" hangingPunct="1">
              <a:lnSpc>
                <a:spcPct val="100000"/>
              </a:lnSpc>
              <a:spcBef>
                <a:spcPts val="5800"/>
              </a:spcBef>
              <a:spcAft>
                <a:spcPts val="0"/>
              </a:spcAft>
              <a:buClrTx/>
              <a:buSzPct val="100000"/>
              <a:buFontTx/>
              <a:buNone/>
              <a:tabLst/>
              <a:defRPr/>
            </a:pPr>
            <a:endParaRPr kumimoji="0" lang="en-US" sz="3600" b="0" i="0" u="none" strike="noStrike" kern="0" cap="none" spc="0" normalizeH="0" baseline="0" noProof="0" dirty="0">
              <a:ln>
                <a:noFill/>
              </a:ln>
              <a:solidFill>
                <a:srgbClr val="0F62FE"/>
              </a:solidFill>
              <a:effectLst/>
              <a:uLnTx/>
              <a:uFillTx/>
              <a:latin typeface="IBM Plex Sans Light"/>
              <a:ea typeface="IBM Plex Sans Light"/>
              <a:cs typeface="IBM Plex Sans Light"/>
              <a:sym typeface="IBM Plex Sans Light"/>
            </a:endParaRPr>
          </a:p>
        </p:txBody>
      </p:sp>
      <p:sp>
        <p:nvSpPr>
          <p:cNvPr id="4" name="TextBox 3">
            <a:extLst>
              <a:ext uri="{FF2B5EF4-FFF2-40B4-BE49-F238E27FC236}">
                <a16:creationId xmlns:a16="http://schemas.microsoft.com/office/drawing/2014/main" id="{08B1F33B-EA19-E421-2248-012F57BB0EB4}"/>
              </a:ext>
            </a:extLst>
          </p:cNvPr>
          <p:cNvSpPr txBox="1"/>
          <p:nvPr/>
        </p:nvSpPr>
        <p:spPr>
          <a:xfrm>
            <a:off x="577583" y="4861752"/>
            <a:ext cx="5039380" cy="52322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571500" marR="0" lvl="0" indent="-571500" algn="l" defTabSz="4876800" rtl="0" eaLnBrk="1" fontAlgn="auto" latinLnBrk="0" hangingPunct="1">
              <a:lnSpc>
                <a:spcPct val="100000"/>
              </a:lnSpc>
              <a:spcBef>
                <a:spcPts val="1200"/>
              </a:spcBef>
              <a:spcAft>
                <a:spcPts val="0"/>
              </a:spcAft>
              <a:buClrTx/>
              <a:buSzPct val="100000"/>
              <a:buFont typeface="IBM Plex Sans Light" panose="020B0604020202020204" pitchFamily="34" charset="0"/>
              <a:buChar char="•"/>
              <a:tabLst/>
              <a:defRPr/>
            </a:pPr>
            <a:endParaRPr kumimoji="0" lang="en-US" sz="2800" b="0" i="0" u="none" strike="noStrike" kern="0" cap="none" spc="0" normalizeH="0" baseline="0" noProof="0" dirty="0">
              <a:ln>
                <a:noFill/>
              </a:ln>
              <a:solidFill>
                <a:srgbClr val="000000"/>
              </a:solidFill>
              <a:effectLst/>
              <a:uLnTx/>
              <a:uFillTx/>
              <a:latin typeface="IBM Plex Sans Light"/>
              <a:ea typeface="IBM Plex Sans Light"/>
              <a:cs typeface="IBM Plex Sans Light"/>
              <a:sym typeface="IBM Plex Sans Light"/>
            </a:endParaRPr>
          </a:p>
        </p:txBody>
      </p:sp>
      <p:sp>
        <p:nvSpPr>
          <p:cNvPr id="15" name="TextBox 14">
            <a:extLst>
              <a:ext uri="{FF2B5EF4-FFF2-40B4-BE49-F238E27FC236}">
                <a16:creationId xmlns:a16="http://schemas.microsoft.com/office/drawing/2014/main" id="{5ABE2E12-8C95-87AF-A111-B10E055549ED}"/>
              </a:ext>
            </a:extLst>
          </p:cNvPr>
          <p:cNvSpPr txBox="1"/>
          <p:nvPr/>
        </p:nvSpPr>
        <p:spPr>
          <a:xfrm>
            <a:off x="12956488" y="4838004"/>
            <a:ext cx="4376754" cy="64633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571500" marR="0" lvl="0" indent="-571500" algn="l" defTabSz="4876800" rtl="0" eaLnBrk="1" fontAlgn="auto" latinLnBrk="0" hangingPunct="1">
              <a:lnSpc>
                <a:spcPct val="100000"/>
              </a:lnSpc>
              <a:spcBef>
                <a:spcPts val="1200"/>
              </a:spcBef>
              <a:spcAft>
                <a:spcPts val="0"/>
              </a:spcAft>
              <a:buClrTx/>
              <a:buSzPct val="100000"/>
              <a:buFont typeface="IBM Plex Sans Light" panose="020B0604020202020204" pitchFamily="34" charset="0"/>
              <a:buChar char="•"/>
              <a:tabLst/>
              <a:defRPr/>
            </a:pPr>
            <a:endParaRPr kumimoji="0" lang="en-US" sz="3600" b="0" i="0" u="none" strike="noStrike" kern="1200" cap="none" spc="0" normalizeH="0" baseline="0" noProof="0" dirty="0">
              <a:ln>
                <a:noFill/>
              </a:ln>
              <a:solidFill>
                <a:srgbClr val="000000"/>
              </a:solidFill>
              <a:effectLst/>
              <a:uLnTx/>
              <a:uFillTx/>
              <a:latin typeface="IBM Plex Sans Light"/>
              <a:ea typeface="IBM Plex Sans Light"/>
              <a:cs typeface="IBM Plex Sans Light"/>
            </a:endParaRPr>
          </a:p>
        </p:txBody>
      </p:sp>
      <p:pic>
        <p:nvPicPr>
          <p:cNvPr id="24" name="Picture 23" descr="A logo with circles and dots&#10;&#10;Description automatically generated">
            <a:extLst>
              <a:ext uri="{FF2B5EF4-FFF2-40B4-BE49-F238E27FC236}">
                <a16:creationId xmlns:a16="http://schemas.microsoft.com/office/drawing/2014/main" id="{3A42A66E-C940-53AA-8570-873C33857FB7}"/>
              </a:ext>
            </a:extLst>
          </p:cNvPr>
          <p:cNvPicPr>
            <a:picLocks noChangeAspect="1"/>
          </p:cNvPicPr>
          <p:nvPr/>
        </p:nvPicPr>
        <p:blipFill>
          <a:blip r:embed="rId3"/>
          <a:stretch>
            <a:fillRect/>
          </a:stretch>
        </p:blipFill>
        <p:spPr>
          <a:xfrm>
            <a:off x="577583" y="624161"/>
            <a:ext cx="1051440" cy="1008698"/>
          </a:xfrm>
          <a:prstGeom prst="rect">
            <a:avLst/>
          </a:prstGeom>
        </p:spPr>
      </p:pic>
      <p:sp>
        <p:nvSpPr>
          <p:cNvPr id="25" name="TextBox 24">
            <a:extLst>
              <a:ext uri="{FF2B5EF4-FFF2-40B4-BE49-F238E27FC236}">
                <a16:creationId xmlns:a16="http://schemas.microsoft.com/office/drawing/2014/main" id="{4E941737-06CB-F0CF-7C47-2FA1258C6FF3}"/>
              </a:ext>
            </a:extLst>
          </p:cNvPr>
          <p:cNvSpPr txBox="1"/>
          <p:nvPr/>
        </p:nvSpPr>
        <p:spPr>
          <a:xfrm>
            <a:off x="577583" y="1810436"/>
            <a:ext cx="21761604" cy="7863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0" marR="0" lvl="0" indent="0" algn="l" defTabSz="4876800" rtl="0" eaLnBrk="1" fontAlgn="auto" latinLnBrk="0" hangingPunct="1">
              <a:lnSpc>
                <a:spcPct val="100000"/>
              </a:lnSpc>
              <a:spcBef>
                <a:spcPts val="5800"/>
              </a:spcBef>
              <a:spcAft>
                <a:spcPts val="0"/>
              </a:spcAft>
              <a:buClrTx/>
              <a:buSzPct val="100000"/>
              <a:buFontTx/>
              <a:buNone/>
              <a:tabLst/>
              <a:defRPr/>
            </a:pPr>
            <a:r>
              <a:rPr kumimoji="0" lang="en-US" sz="3600" b="0" i="0" u="none" strike="noStrike" kern="1200" cap="none" spc="0" normalizeH="0" baseline="0" noProof="0" dirty="0">
                <a:ln>
                  <a:noFill/>
                </a:ln>
                <a:solidFill>
                  <a:srgbClr val="000000"/>
                </a:solidFill>
                <a:effectLst/>
                <a:uLnTx/>
                <a:uFillTx/>
                <a:latin typeface="IBM Plex Sans Light"/>
                <a:ea typeface="IBM Plex Sans Light"/>
                <a:cs typeface="IBM Plex Sans Light"/>
              </a:rPr>
              <a:t>Integrated AI experiences that deliver immediate value and seamlessly scale with increased usage.</a:t>
            </a:r>
          </a:p>
        </p:txBody>
      </p:sp>
      <p:sp>
        <p:nvSpPr>
          <p:cNvPr id="3" name="TextBox 2">
            <a:extLst>
              <a:ext uri="{FF2B5EF4-FFF2-40B4-BE49-F238E27FC236}">
                <a16:creationId xmlns:a16="http://schemas.microsoft.com/office/drawing/2014/main" id="{CB168637-E1E1-6748-5BE4-E104CC3411FC}"/>
              </a:ext>
            </a:extLst>
          </p:cNvPr>
          <p:cNvSpPr txBox="1"/>
          <p:nvPr/>
        </p:nvSpPr>
        <p:spPr>
          <a:xfrm>
            <a:off x="1319579" y="3713361"/>
            <a:ext cx="5130050" cy="6056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0" marR="0" lvl="0" indent="0" algn="l" defTabSz="4876800" rtl="0" eaLnBrk="1" fontAlgn="auto" latinLnBrk="0" hangingPunct="1">
              <a:lnSpc>
                <a:spcPct val="100000"/>
              </a:lnSpc>
              <a:spcBef>
                <a:spcPts val="0"/>
              </a:spcBef>
              <a:spcAft>
                <a:spcPts val="0"/>
              </a:spcAft>
              <a:buClrTx/>
              <a:buSzPct val="100000"/>
              <a:buFontTx/>
              <a:buNone/>
              <a:tabLst/>
              <a:defRPr/>
            </a:pPr>
            <a:endParaRPr kumimoji="0" lang="en-US" sz="3600" b="0" i="0" u="none" strike="noStrike" kern="0" cap="none" spc="0" normalizeH="0" baseline="0" noProof="0" dirty="0">
              <a:ln>
                <a:noFill/>
              </a:ln>
              <a:solidFill>
                <a:srgbClr val="0F62FE"/>
              </a:solidFill>
              <a:effectLst/>
              <a:uLnTx/>
              <a:uFillTx/>
              <a:latin typeface="IBM Plex Sans Light"/>
              <a:ea typeface="IBM Plex Sans Light"/>
              <a:cs typeface="IBM Plex Sans Light"/>
              <a:sym typeface="IBM Plex Sans Light"/>
            </a:endParaRPr>
          </a:p>
        </p:txBody>
      </p:sp>
    </p:spTree>
    <p:extLst>
      <p:ext uri="{BB962C8B-B14F-4D97-AF65-F5344CB8AC3E}">
        <p14:creationId xmlns:p14="http://schemas.microsoft.com/office/powerpoint/2010/main" val="2422468355"/>
      </p:ext>
    </p:extLst>
  </p:cSld>
  <p:clrMapOvr>
    <a:masterClrMapping/>
  </p:clrMapOvr>
  <p:transition spd="med"/>
</p:sld>
</file>

<file path=ppt/theme/theme1.xml><?xml version="1.0" encoding="utf-8"?>
<a:theme xmlns:a="http://schemas.openxmlformats.org/drawingml/2006/main" name="IBM Presentation Template for enablement - Dec 2024">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F62FE"/>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2800" b="0" i="0" u="none" strike="noStrike" cap="none" normalizeH="0" baseline="0" dirty="0" err="1"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algn="l" defTabSz="2438400">
          <a:spcBef>
            <a:spcPts val="2900"/>
          </a:spcBef>
          <a:buSzPct val="100000"/>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1730368918050" id="{31DF0289-1028-6943-A020-36845773A867}" vid="{420903E5-FF27-9C4D-AB14-78ABBED49DF3}"/>
    </a:ext>
  </a:extLst>
</a:theme>
</file>

<file path=ppt/theme/theme2.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ppt/theme/theme3.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docProps/app.xml><?xml version="1.0" encoding="utf-8"?>
<Properties xmlns="http://schemas.openxmlformats.org/officeDocument/2006/extended-properties" xmlns:vt="http://schemas.openxmlformats.org/officeDocument/2006/docPropsVTypes">
  <Template>IBM presentation template</Template>
  <TotalTime>28169</TotalTime>
  <Words>6595</Words>
  <Application>Microsoft Office PowerPoint</Application>
  <PresentationFormat>Custom</PresentationFormat>
  <Paragraphs>499</Paragraphs>
  <Slides>19</Slides>
  <Notes>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IBM Plex Sans Light</vt:lpstr>
      <vt:lpstr>IBM Presentation Template for enablement - Dec 2024</vt:lpstr>
      <vt:lpstr>IBM Maximo Application Suite       Scott Campbell ALM Proatauct Success Leader,  campbesc@us.ibm.com  Kim Woodbury Product Manager, Maximo kwoodbur@us.ibm.com  Ahsan Umar Learning Content Development ahsanumar@ibm.com   </vt:lpstr>
      <vt:lpstr>Asset-intensive organizations face evolving business challenges</vt:lpstr>
      <vt:lpstr>Factors driving the  need for advanced asset management solutions</vt:lpstr>
      <vt:lpstr>Maximo Application Suite  is the cornerstone of asset lifecycle management, delivering value to IBM clients</vt:lpstr>
      <vt:lpstr>Vision: Optimize the whole lifecycle of assets with an integrated solution</vt:lpstr>
      <vt:lpstr>IBM asset lifecycle management powered by Maximo</vt:lpstr>
      <vt:lpstr>Maximo Application Suite</vt:lpstr>
      <vt:lpstr>Asset maintenance practices and adoption of MAS</vt:lpstr>
      <vt:lpstr>GenAI in Maximo</vt:lpstr>
      <vt:lpstr>IBM can help you increase time-to-value with solutions targeted at specific industries and asset classes</vt:lpstr>
      <vt:lpstr>Maximo: addressing challenges to  drive ROI</vt:lpstr>
      <vt:lpstr>Why Maximo Application Suite?</vt:lpstr>
      <vt:lpstr>Moving forward</vt:lpstr>
      <vt:lpstr>PowerPoint Presentation</vt:lpstr>
      <vt:lpstr>Case studies</vt:lpstr>
      <vt:lpstr>Case study</vt:lpstr>
      <vt:lpstr>Case study </vt:lpstr>
      <vt:lpstr>Case study </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Abbigael Parsons</dc:creator>
  <cp:keywords/>
  <dc:description/>
  <cp:lastModifiedBy>Ahsan Umar</cp:lastModifiedBy>
  <cp:revision>126</cp:revision>
  <cp:lastPrinted>2019-04-25T15:14:05Z</cp:lastPrinted>
  <dcterms:created xsi:type="dcterms:W3CDTF">2024-11-13T18:57:06Z</dcterms:created>
  <dcterms:modified xsi:type="dcterms:W3CDTF">2025-03-06T02:09:10Z</dcterms:modified>
  <cp:category/>
</cp:coreProperties>
</file>